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</p:sldMasterIdLst>
  <p:notesMasterIdLst>
    <p:notesMasterId r:id="rId91"/>
  </p:notesMasterIdLst>
  <p:sldIdLst>
    <p:sldId id="334" r:id="rId11"/>
    <p:sldId id="257" r:id="rId12"/>
    <p:sldId id="394" r:id="rId13"/>
    <p:sldId id="258" r:id="rId14"/>
    <p:sldId id="259" r:id="rId15"/>
    <p:sldId id="527" r:id="rId16"/>
    <p:sldId id="308" r:id="rId17"/>
    <p:sldId id="271" r:id="rId18"/>
    <p:sldId id="395" r:id="rId19"/>
    <p:sldId id="594" r:id="rId20"/>
    <p:sldId id="595" r:id="rId21"/>
    <p:sldId id="396" r:id="rId22"/>
    <p:sldId id="272" r:id="rId23"/>
    <p:sldId id="398" r:id="rId24"/>
    <p:sldId id="597" r:id="rId25"/>
    <p:sldId id="397" r:id="rId26"/>
    <p:sldId id="592" r:id="rId27"/>
    <p:sldId id="593" r:id="rId28"/>
    <p:sldId id="596" r:id="rId29"/>
    <p:sldId id="598" r:id="rId30"/>
    <p:sldId id="599" r:id="rId31"/>
    <p:sldId id="600" r:id="rId32"/>
    <p:sldId id="601" r:id="rId33"/>
    <p:sldId id="602" r:id="rId34"/>
    <p:sldId id="273" r:id="rId35"/>
    <p:sldId id="327" r:id="rId36"/>
    <p:sldId id="328" r:id="rId37"/>
    <p:sldId id="313" r:id="rId38"/>
    <p:sldId id="331" r:id="rId39"/>
    <p:sldId id="399" r:id="rId40"/>
    <p:sldId id="400" r:id="rId41"/>
    <p:sldId id="314" r:id="rId42"/>
    <p:sldId id="401" r:id="rId43"/>
    <p:sldId id="317" r:id="rId44"/>
    <p:sldId id="291" r:id="rId45"/>
    <p:sldId id="332" r:id="rId46"/>
    <p:sldId id="526" r:id="rId47"/>
    <p:sldId id="260" r:id="rId48"/>
    <p:sldId id="293" r:id="rId49"/>
    <p:sldId id="306" r:id="rId50"/>
    <p:sldId id="326" r:id="rId51"/>
    <p:sldId id="307" r:id="rId52"/>
    <p:sldId id="298" r:id="rId53"/>
    <p:sldId id="261" r:id="rId54"/>
    <p:sldId id="305" r:id="rId55"/>
    <p:sldId id="315" r:id="rId56"/>
    <p:sldId id="462" r:id="rId57"/>
    <p:sldId id="333" r:id="rId58"/>
    <p:sldId id="297" r:id="rId59"/>
    <p:sldId id="262" r:id="rId60"/>
    <p:sldId id="323" r:id="rId61"/>
    <p:sldId id="312" r:id="rId62"/>
    <p:sldId id="300" r:id="rId63"/>
    <p:sldId id="263" r:id="rId64"/>
    <p:sldId id="278" r:id="rId65"/>
    <p:sldId id="318" r:id="rId66"/>
    <p:sldId id="264" r:id="rId67"/>
    <p:sldId id="299" r:id="rId68"/>
    <p:sldId id="279" r:id="rId69"/>
    <p:sldId id="265" r:id="rId70"/>
    <p:sldId id="320" r:id="rId71"/>
    <p:sldId id="319" r:id="rId72"/>
    <p:sldId id="296" r:id="rId73"/>
    <p:sldId id="292" r:id="rId74"/>
    <p:sldId id="266" r:id="rId75"/>
    <p:sldId id="329" r:id="rId76"/>
    <p:sldId id="330" r:id="rId77"/>
    <p:sldId id="267" r:id="rId78"/>
    <p:sldId id="268" r:id="rId79"/>
    <p:sldId id="280" r:id="rId80"/>
    <p:sldId id="281" r:id="rId81"/>
    <p:sldId id="302" r:id="rId82"/>
    <p:sldId id="282" r:id="rId83"/>
    <p:sldId id="283" r:id="rId84"/>
    <p:sldId id="304" r:id="rId85"/>
    <p:sldId id="284" r:id="rId86"/>
    <p:sldId id="321" r:id="rId87"/>
    <p:sldId id="324" r:id="rId88"/>
    <p:sldId id="290" r:id="rId89"/>
    <p:sldId id="322" r:id="rId90"/>
  </p:sldIdLst>
  <p:sldSz cx="9144000" cy="6858000" type="screen4x3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3E3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704" y="-78"/>
      </p:cViewPr>
      <p:guideLst>
        <p:guide orient="horz" pos="208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slide" Target="slides/slide7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slide" Target="slides/slide80.xml"/><Relationship Id="rId95" Type="http://schemas.openxmlformats.org/officeDocument/2006/relationships/tableStyles" Target="tableStyle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3315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fontAlgn="base"/>
            <a:endParaRPr lang="zh-CN" altLang="en-US" sz="1200" strike="noStrike" noProof="1"/>
          </a:p>
        </p:txBody>
      </p:sp>
      <p:sp>
        <p:nvSpPr>
          <p:cNvPr id="20484" name="Rectangle 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485" name="Rectangle 5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0"/>
            <a:r>
              <a:rPr lang="zh-CN" altLang="en-US" dirty="0"/>
              <a:t>单击此处编辑母版文本样式</a:t>
            </a:r>
          </a:p>
          <a:p>
            <a:pPr lvl="1" indent="0"/>
            <a:r>
              <a:rPr lang="zh-CN" altLang="en-US" dirty="0"/>
              <a:t>第二级</a:t>
            </a:r>
          </a:p>
          <a:p>
            <a:pPr lvl="2" indent="0"/>
            <a:r>
              <a:rPr lang="zh-CN" altLang="en-US" dirty="0"/>
              <a:t>第三级</a:t>
            </a:r>
          </a:p>
          <a:p>
            <a:pPr lvl="3" indent="0"/>
            <a:r>
              <a:rPr lang="zh-CN" altLang="en-US" dirty="0"/>
              <a:t>第四级</a:t>
            </a:r>
          </a:p>
          <a:p>
            <a:pPr lvl="4" indent="0"/>
            <a:r>
              <a:rPr lang="zh-CN" altLang="en-US" dirty="0"/>
              <a:t>第五级</a:t>
            </a:r>
          </a:p>
        </p:txBody>
      </p:sp>
      <p:sp>
        <p:nvSpPr>
          <p:cNvPr id="13318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fontAlgn="base"/>
            <a:endParaRPr lang="en-US" altLang="x-none" sz="1200" strike="noStrike" noProof="1"/>
          </a:p>
        </p:txBody>
      </p:sp>
      <p:sp>
        <p:nvSpPr>
          <p:cNvPr id="13319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algn="r" fontAlgn="base"/>
              <a:t>‹#›</a:t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1pPr>
    <a:lvl2pPr marL="457200" lvl="1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2pPr>
    <a:lvl3pPr marL="914400" lvl="2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3pPr>
    <a:lvl4pPr marL="1371600" lvl="3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4pPr>
    <a:lvl5pPr marL="1828800" lvl="4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6083" name="备注占位符 2"/>
          <p:cNvSpPr>
            <a:spLocks noGrp="1"/>
          </p:cNvSpPr>
          <p:nvPr>
            <p:ph type="body"/>
          </p:nvPr>
        </p:nvSpPr>
        <p:spPr/>
        <p:txBody>
          <a:bodyPr wrap="square" anchor="t"/>
          <a:lstStyle/>
          <a:p>
            <a:pPr lvl="0" indent="0"/>
            <a:r>
              <a:rPr lang="zh-CN" altLang="en-US" dirty="0"/>
              <a:t>双周第三四节至此片</a:t>
            </a:r>
          </a:p>
          <a:p>
            <a:pPr lvl="0" indent="0"/>
            <a:r>
              <a:rPr lang="en-US" altLang="x-none" dirty="0"/>
              <a:t>2011</a:t>
            </a:r>
            <a:r>
              <a:rPr lang="zh-CN" altLang="en-US" dirty="0"/>
              <a:t>年</a:t>
            </a:r>
            <a:r>
              <a:rPr lang="en-US" altLang="x-none" dirty="0"/>
              <a:t>11</a:t>
            </a:r>
            <a:r>
              <a:rPr lang="zh-CN" altLang="en-US" dirty="0"/>
              <a:t>月</a:t>
            </a:r>
            <a:r>
              <a:rPr lang="en-US" altLang="x-none" dirty="0"/>
              <a:t>1</a:t>
            </a:r>
            <a:r>
              <a:rPr lang="zh-CN" altLang="en-US" dirty="0"/>
              <a:t>日</a:t>
            </a:r>
          </a:p>
          <a:p>
            <a:pPr lvl="0" indent="0"/>
            <a:endParaRPr lang="zh-CN" altLang="en-US" dirty="0"/>
          </a:p>
        </p:txBody>
      </p:sp>
      <p:sp>
        <p:nvSpPr>
          <p:cNvPr id="46084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pPr lvl="0" indent="0" algn="r"/>
              <a:t>32</a:t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3686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3251" name="文本占位符 36866"/>
          <p:cNvSpPr>
            <a:spLocks noGrp="1"/>
          </p:cNvSpPr>
          <p:nvPr>
            <p:ph type="body"/>
          </p:nvPr>
        </p:nvSpPr>
        <p:spPr/>
        <p:txBody>
          <a:bodyPr anchor="ctr"/>
          <a:lstStyle/>
          <a:p>
            <a:pPr lvl="0" indent="0"/>
            <a:r>
              <a:rPr lang="zh-CN" altLang="en-US" dirty="0"/>
              <a:t>单周三四节至此片</a:t>
            </a:r>
          </a:p>
          <a:p>
            <a:pPr lvl="0" indent="0"/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3891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5299" name="文本占位符 38914"/>
          <p:cNvSpPr>
            <a:spLocks noGrp="1"/>
          </p:cNvSpPr>
          <p:nvPr>
            <p:ph type="body"/>
          </p:nvPr>
        </p:nvSpPr>
        <p:spPr/>
        <p:txBody>
          <a:bodyPr anchor="ctr"/>
          <a:lstStyle/>
          <a:p>
            <a:pPr lvl="0" indent="0"/>
            <a:r>
              <a:rPr lang="zh-CN" altLang="en-US" dirty="0"/>
              <a:t>双周一二节至此片</a:t>
            </a:r>
            <a:r>
              <a:rPr lang="en-US" altLang="x-none" dirty="0"/>
              <a:t>2011</a:t>
            </a:r>
            <a:r>
              <a:rPr lang="zh-CN" altLang="en-US" dirty="0"/>
              <a:t>年</a:t>
            </a:r>
            <a:r>
              <a:rPr lang="en-US" altLang="x-none" dirty="0"/>
              <a:t>11</a:t>
            </a:r>
            <a:r>
              <a:rPr lang="zh-CN" altLang="en-US" dirty="0"/>
              <a:t>月</a:t>
            </a:r>
            <a:r>
              <a:rPr lang="en-US" altLang="x-none" dirty="0"/>
              <a:t>1</a:t>
            </a:r>
            <a:r>
              <a:rPr lang="zh-CN" altLang="en-US" dirty="0"/>
              <a:t>日</a:t>
            </a:r>
          </a:p>
          <a:p>
            <a:pPr lvl="0" indent="0"/>
            <a:endParaRPr lang="zh-CN" altLang="en-US" dirty="0"/>
          </a:p>
          <a:p>
            <a:pPr lvl="0" indent="0"/>
            <a:endParaRPr lang="zh-CN" altLang="en-US" dirty="0"/>
          </a:p>
          <a:p>
            <a:pPr lvl="0" indent="0"/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2466" name="备注占位符 2"/>
          <p:cNvSpPr>
            <a:spLocks noGrp="1"/>
          </p:cNvSpPr>
          <p:nvPr>
            <p:ph type="body"/>
          </p:nvPr>
        </p:nvSpPr>
        <p:spPr/>
        <p:txBody>
          <a:bodyPr anchor="ctr"/>
          <a:lstStyle/>
          <a:p>
            <a:pPr lvl="0" indent="0"/>
            <a:endParaRPr lang="zh-CN" altLang="en-US"/>
          </a:p>
        </p:txBody>
      </p:sp>
      <p:sp>
        <p:nvSpPr>
          <p:cNvPr id="6246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indent="0" eaLnBrk="0" hangingPunct="0"/>
            <a:fld id="{9A0DB2DC-4C9A-4742-B13C-FB6460FD3503}" type="slidenum"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pPr lvl="0" indent="0" eaLnBrk="0" hangingPunct="0"/>
              <a:t>47</a:t>
            </a:fld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4608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4515" name="文本占位符 46082"/>
          <p:cNvSpPr>
            <a:spLocks noGrp="1"/>
          </p:cNvSpPr>
          <p:nvPr>
            <p:ph type="body"/>
          </p:nvPr>
        </p:nvSpPr>
        <p:spPr/>
        <p:txBody>
          <a:bodyPr anchor="ctr"/>
          <a:lstStyle/>
          <a:p>
            <a:pPr lvl="0" indent="0"/>
            <a:fld id="{9A0DB2DC-4C9A-4742-B13C-FB6460FD3503}" type="slidenum">
              <a:rPr lang="zh-CN" altLang="en-US" dirty="0"/>
              <a:pPr lvl="0" indent="0"/>
              <a:t>48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4915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7587" name="文本占位符 49154"/>
          <p:cNvSpPr>
            <a:spLocks noGrp="1"/>
          </p:cNvSpPr>
          <p:nvPr>
            <p:ph type="body"/>
          </p:nvPr>
        </p:nvSpPr>
        <p:spPr/>
        <p:txBody>
          <a:bodyPr anchor="ctr"/>
          <a:lstStyle/>
          <a:p>
            <a:pPr lvl="0" indent="0"/>
            <a:r>
              <a:rPr lang="zh-CN" altLang="en-US" dirty="0"/>
              <a:t>单周第一二节课 </a:t>
            </a:r>
            <a:r>
              <a:rPr lang="en-US" altLang="x-none" dirty="0"/>
              <a:t>20111011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1767600" y="2152800"/>
            <a:ext cx="6868800" cy="467211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1767600" y="795600"/>
            <a:ext cx="6868800" cy="1317600"/>
          </a:xfrm>
        </p:spPr>
        <p:txBody>
          <a:bodyPr>
            <a:noAutofit/>
          </a:bodyPr>
          <a:lstStyle>
            <a:lvl1pPr algn="ctr">
              <a:defRPr sz="4200" baseline="0">
                <a:ln w="6350">
                  <a:solidFill>
                    <a:schemeClr val="bg1"/>
                  </a:solidFill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</a:defRPr>
            </a:lvl1pPr>
          </a:lstStyle>
          <a:p>
            <a:pPr fontAlgn="auto"/>
            <a:r>
              <a:rPr lang="zh-CN" altLang="en-US" strike="noStrike" noProof="1" smtClean="0"/>
              <a:t>单击此处添加您的标题文字</a:t>
            </a:r>
            <a:endParaRPr lang="zh-CN" altLang="en-US" strike="noStrike" noProof="1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latin typeface="Arial" panose="020B0604020202020204" pitchFamily="34" charset="0"/>
                <a:ea typeface="黑体" panose="02010609060101010101" pitchFamily="2" charset="-122"/>
              </a:defRPr>
            </a:lvl1pPr>
          </a:lstStyle>
          <a:p>
            <a:pPr fontAlgn="base"/>
            <a:fld id="{095331BB-5290-4B74-890F-ADE3EAA0FDB5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pPr fontAlgn="base"/>
              <a:t>2018/5/1</a:t>
            </a:fld>
            <a:endParaRPr lang="zh-CN" altLang="en-US" noProof="1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latin typeface="Arial" panose="020B0604020202020204" pitchFamily="34" charset="0"/>
                <a:ea typeface="黑体" panose="02010609060101010101" pitchFamily="2" charset="-122"/>
              </a:defRPr>
            </a:lvl1pPr>
          </a:lstStyle>
          <a:p>
            <a:pPr fontAlgn="base"/>
            <a:endParaRPr lang="zh-CN" altLang="en-US" noProof="1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latin typeface="Arial" panose="020B0604020202020204" pitchFamily="34" charset="0"/>
                <a:ea typeface="黑体" panose="02010609060101010101" pitchFamily="2" charset="-122"/>
              </a:defRPr>
            </a:lvl1pPr>
          </a:lstStyle>
          <a:p>
            <a:pPr fontAlgn="base"/>
            <a:fld id="{C6B5ED51-E834-49EC-BF25-99CF33DB10E9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pPr fontAlgn="base"/>
              <a:t>‹#›</a:t>
            </a:fld>
            <a:endParaRPr lang="zh-CN" altLang="en-US" noProof="1"/>
          </a:p>
        </p:txBody>
      </p:sp>
    </p:spTree>
  </p:cSld>
  <p:clrMapOvr>
    <a:masterClrMapping/>
  </p:clrMapOvr>
  <p:transition spd="slow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419098" y="1304693"/>
            <a:ext cx="8292045" cy="478750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575945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spcBef>
                <a:spcPts val="500"/>
              </a:spcBef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095331BB-5290-4B74-890F-ADE3EAA0FDB5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pPr fontAlgn="base"/>
              <a:t>2018/5/1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C6B5ED51-E834-49EC-BF25-99CF33DB10E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椭圆 6"/>
          <p:cNvSpPr/>
          <p:nvPr userDrawn="1"/>
        </p:nvSpPr>
        <p:spPr>
          <a:xfrm>
            <a:off x="2051050" y="2906713"/>
            <a:ext cx="1042988" cy="1044575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 algn="ctr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2139950" y="2997200"/>
            <a:ext cx="865188" cy="863600"/>
          </a:xfrm>
          <a:prstGeom prst="ellipse">
            <a:avLst/>
          </a:prstGeom>
          <a:solidFill>
            <a:schemeClr val="accent1"/>
          </a:solidFill>
          <a:ln w="6350" cap="flat" cmpd="sng" algn="ctr">
            <a:noFill/>
            <a:prstDash val="solid"/>
          </a:ln>
          <a:effectLst/>
        </p:spPr>
        <p:txBody>
          <a:bodyPr anchor="ctr">
            <a:normAutofit fontScale="72500"/>
          </a:bodyPr>
          <a:lstStyle/>
          <a:p>
            <a:pPr algn="ctr" eaLnBrk="1" fontAlgn="base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strike="noStrike" kern="0" noProof="1">
                <a:solidFill>
                  <a:prstClr val="white"/>
                </a:solidFill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t>1</a:t>
            </a:r>
            <a:endParaRPr lang="zh-CN" altLang="en-US" sz="4400" strike="noStrike" kern="0" noProof="1">
              <a:solidFill>
                <a:prstClr val="white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cxnSp>
        <p:nvCxnSpPr>
          <p:cNvPr id="15364" name="直接连接符 16"/>
          <p:cNvCxnSpPr>
            <a:stCxn id="15362" idx="6"/>
          </p:cNvCxnSpPr>
          <p:nvPr userDrawn="1"/>
        </p:nvCxnSpPr>
        <p:spPr>
          <a:xfrm>
            <a:off x="3094038" y="3429000"/>
            <a:ext cx="3998912" cy="0"/>
          </a:xfrm>
          <a:prstGeom prst="line">
            <a:avLst/>
          </a:prstGeom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3186000" y="2336400"/>
            <a:ext cx="3909600" cy="1090800"/>
          </a:xfrm>
        </p:spPr>
        <p:txBody>
          <a:bodyPr anchor="b">
            <a:normAutofit/>
          </a:bodyPr>
          <a:lstStyle>
            <a:lvl1pPr algn="l">
              <a:defRPr sz="3600">
                <a:ln w="6350">
                  <a:solidFill>
                    <a:schemeClr val="bg1"/>
                  </a:solidFill>
                </a:ln>
                <a:solidFill>
                  <a:schemeClr val="accent1"/>
                </a:solidFill>
                <a:effectLst/>
              </a:defRPr>
            </a:lvl1pPr>
          </a:lstStyle>
          <a:p>
            <a:pPr fontAlgn="auto"/>
            <a:r>
              <a:rPr lang="zh-CN" altLang="en-US" strike="noStrike" noProof="1" smtClean="0"/>
              <a:t>此处添加您的标题</a:t>
            </a:r>
            <a:endParaRPr lang="en-US" strike="noStrike" noProof="1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3186000" y="3430800"/>
            <a:ext cx="3909600" cy="396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n>
                  <a:noFill/>
                </a:ln>
                <a:solidFill>
                  <a:srgbClr val="AFAFA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/>
            <a:r>
              <a:rPr lang="zh-CN" altLang="en-US" strike="noStrike" noProof="1" smtClean="0"/>
              <a:t>单击此处添加您的副标题</a:t>
            </a:r>
            <a:endParaRPr lang="en-US" altLang="zh-CN" strike="noStrike" noProof="1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095331BB-5290-4B74-890F-ADE3EAA0FDB5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pPr fontAlgn="base"/>
              <a:t>2018/5/1</a:t>
            </a:fld>
            <a:endParaRPr lang="zh-CN" altLang="en-US" noProof="1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94038" y="64008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noProof="1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C6B5ED51-E834-49EC-BF25-99CF33DB10E9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pPr fontAlgn="base"/>
              <a:t>‹#›</a:t>
            </a:fld>
            <a:endParaRPr lang="zh-CN" altLang="en-US" noProof="1"/>
          </a:p>
        </p:txBody>
      </p:sp>
    </p:spTree>
  </p:cSld>
  <p:clrMapOvr>
    <a:masterClrMapping/>
  </p:clrMapOvr>
  <p:transition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419097" y="1282394"/>
            <a:ext cx="8292045" cy="23806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575945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spcBef>
                <a:spcPts val="500"/>
              </a:spcBef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19097" y="3852875"/>
            <a:ext cx="8292045" cy="23806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575945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spcBef>
                <a:spcPts val="500"/>
              </a:spcBef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095331BB-5290-4B74-890F-ADE3EAA0FDB5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pPr fontAlgn="base"/>
              <a:t>2018/5/1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C6B5ED51-E834-49EC-BF25-99CF33DB10E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417600" y="162000"/>
            <a:ext cx="8290800" cy="698400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600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417600" y="2200274"/>
            <a:ext cx="3868340" cy="36845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60045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575945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095331BB-5290-4B74-890F-ADE3EAA0FDB5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pPr fontAlgn="base"/>
              <a:t>2018/5/1</a:t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C6B5ED51-E834-49EC-BF25-99CF33DB10E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0" y="3805238"/>
            <a:ext cx="9144000" cy="0"/>
          </a:xfrm>
          <a:prstGeom prst="line">
            <a:avLst/>
          </a:prstGeom>
          <a:ln w="3175">
            <a:solidFill>
              <a:srgbClr val="D3D3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>
            <a:off x="0" y="4386263"/>
            <a:ext cx="9144000" cy="0"/>
          </a:xfrm>
          <a:prstGeom prst="line">
            <a:avLst/>
          </a:prstGeom>
          <a:ln w="3175">
            <a:solidFill>
              <a:srgbClr val="D3D3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0" y="4549775"/>
            <a:ext cx="9144000" cy="0"/>
          </a:xfrm>
          <a:prstGeom prst="line">
            <a:avLst/>
          </a:prstGeom>
          <a:ln w="3175">
            <a:solidFill>
              <a:srgbClr val="D3D3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rot="5400000">
            <a:off x="-788194" y="3574256"/>
            <a:ext cx="6840538" cy="0"/>
          </a:xfrm>
          <a:prstGeom prst="line">
            <a:avLst/>
          </a:prstGeom>
          <a:ln w="3175">
            <a:solidFill>
              <a:srgbClr val="D3D3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rot="5400000">
            <a:off x="-583406" y="3574256"/>
            <a:ext cx="6840538" cy="0"/>
          </a:xfrm>
          <a:prstGeom prst="line">
            <a:avLst/>
          </a:prstGeom>
          <a:ln w="3175">
            <a:solidFill>
              <a:srgbClr val="D3D3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0" y="3959225"/>
            <a:ext cx="9144000" cy="0"/>
          </a:xfrm>
          <a:prstGeom prst="line">
            <a:avLst/>
          </a:prstGeom>
          <a:ln w="3175">
            <a:solidFill>
              <a:srgbClr val="D3D3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657350" y="3827864"/>
            <a:ext cx="4800600" cy="699594"/>
          </a:xfrm>
        </p:spPr>
        <p:txBody>
          <a:bodyPr>
            <a:normAutofit/>
          </a:bodyPr>
          <a:lstStyle>
            <a:lvl1pPr>
              <a:defRPr sz="4400">
                <a:solidFill>
                  <a:srgbClr val="FF0000"/>
                </a:solidFill>
              </a:defRPr>
            </a:lvl1pPr>
          </a:lstStyle>
          <a:p>
            <a:pPr fontAlgn="auto"/>
            <a:r>
              <a:rPr lang="zh-CN" altLang="en-US" strike="noStrike" noProof="1" smtClean="0"/>
              <a:t>编辑母版标题样式</a:t>
            </a:r>
            <a:endParaRPr lang="en-US" strike="noStrike" noProof="1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095331BB-5290-4B74-890F-ADE3EAA0FDB5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pPr fontAlgn="base"/>
              <a:t>2018/5/1</a:t>
            </a:fld>
            <a:endParaRPr lang="zh-CN" altLang="en-US" noProof="1"/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noProof="1"/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C6B5ED51-E834-49EC-BF25-99CF33DB10E9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pPr fontAlgn="base"/>
              <a:t>‹#›</a:t>
            </a:fld>
            <a:endParaRPr lang="zh-CN" altLang="en-US" noProof="1"/>
          </a:p>
        </p:txBody>
      </p:sp>
    </p:spTree>
  </p:cSld>
  <p:clrMapOvr>
    <a:masterClrMapping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095331BB-5290-4B74-890F-ADE3EAA0FDB5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pPr fontAlgn="base"/>
              <a:t>2018/5/1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C6B5ED51-E834-49EC-BF25-99CF33DB10E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417600" y="162000"/>
            <a:ext cx="8290800" cy="6984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4082125" y="987426"/>
            <a:ext cx="4629150" cy="50009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r>
              <a:rPr lang="zh-CN" altLang="en-US" strike="noStrike" noProof="1" smtClean="0"/>
              <a:t>单击图标添加图片</a:t>
            </a:r>
            <a:endParaRPr lang="en-US" strike="noStrike" noProof="1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417600" y="987426"/>
            <a:ext cx="3473082" cy="500099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095331BB-5290-4B74-890F-ADE3EAA0FDB5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pPr fontAlgn="base"/>
              <a:t>2018/5/1</a:t>
            </a:fld>
            <a:endParaRPr lang="zh-CN" altLang="en-US" noProof="1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noProof="1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C6B5ED51-E834-49EC-BF25-99CF33DB10E9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pPr fontAlgn="base"/>
              <a:t>‹#›</a:t>
            </a:fld>
            <a:endParaRPr lang="zh-CN" altLang="en-US" noProof="1"/>
          </a:p>
        </p:txBody>
      </p:sp>
    </p:spTree>
  </p:cSld>
  <p:clrMapOvr>
    <a:masterClrMapping/>
  </p:clrMapOvr>
  <p:transition spd="slow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144374" y="365125"/>
            <a:ext cx="886883" cy="5811838"/>
          </a:xfrm>
        </p:spPr>
        <p:txBody>
          <a:bodyPr vert="horz" anchor="t" anchorCtr="0"/>
          <a:lstStyle>
            <a:lvl1pPr algn="ctr">
              <a:defRPr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1101288" y="365125"/>
            <a:ext cx="5949952" cy="5811838"/>
          </a:xfrm>
        </p:spPr>
        <p:txBody>
          <a:bodyPr vert="eaVert"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575945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095331BB-5290-4B74-890F-ADE3EAA0FDB5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pPr fontAlgn="base"/>
              <a:t>2018/5/1</a:t>
            </a:fld>
            <a:endParaRPr lang="zh-CN" altLang="en-US" noProof="1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noProof="1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C6B5ED51-E834-49EC-BF25-99CF33DB10E9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pPr fontAlgn="base"/>
              <a:t>‹#›</a:t>
            </a:fld>
            <a:endParaRPr lang="zh-CN" altLang="en-US" noProof="1"/>
          </a:p>
        </p:txBody>
      </p:sp>
    </p:spTree>
  </p:cSld>
  <p:clrMapOvr>
    <a:masterClrMapping/>
  </p:clrMapOvr>
  <p:transition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7"/>
          <p:cNvSpPr>
            <a:spLocks noGrp="1"/>
          </p:cNvSpPr>
          <p:nvPr>
            <p:ph sz="quarter" idx="13"/>
          </p:nvPr>
        </p:nvSpPr>
        <p:spPr>
          <a:xfrm>
            <a:off x="628650" y="571502"/>
            <a:ext cx="7886701" cy="56499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13D0CE79-49FB-443D-BEF8-6B709DE8FD0C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pPr fontAlgn="base"/>
              <a:t>2018/5/1</a:t>
            </a:fld>
            <a:endParaRPr lang="zh-CN" altLang="en-US" noProof="1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noProof="1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EF906490-237C-474C-BA2E-D98840BC1F8F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pPr fontAlgn="base"/>
              <a:t>‹#›</a:t>
            </a:fld>
            <a:endParaRPr lang="zh-CN" altLang="en-US" noProof="1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1186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601186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6863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6863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1186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601186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6863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6863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1186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601186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6863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6863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6863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6863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1186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601186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6863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6863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1186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601186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6863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6863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1186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601186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6863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6863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1186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601186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6863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6863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1186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601186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组合 12294"/>
          <p:cNvGrpSpPr/>
          <p:nvPr/>
        </p:nvGrpSpPr>
        <p:grpSpPr>
          <a:xfrm>
            <a:off x="228600" y="2889250"/>
            <a:ext cx="8610600" cy="201613"/>
            <a:chOff x="0" y="0"/>
            <a:chExt cx="5424" cy="144"/>
          </a:xfrm>
        </p:grpSpPr>
        <p:sp>
          <p:nvSpPr>
            <p:cNvPr id="13315" name="矩形 12295"/>
            <p:cNvSpPr/>
            <p:nvPr userDrawn="1"/>
          </p:nvSpPr>
          <p:spPr>
            <a:xfrm>
              <a:off x="0" y="0"/>
              <a:ext cx="1808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txBody>
            <a:bodyPr anchor="t"/>
            <a:lstStyle/>
            <a:p>
              <a:pPr lvl="0" indent="0"/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316" name="矩形 12296"/>
            <p:cNvSpPr/>
            <p:nvPr userDrawn="1"/>
          </p:nvSpPr>
          <p:spPr>
            <a:xfrm>
              <a:off x="1808" y="0"/>
              <a:ext cx="1808" cy="144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anchor="t"/>
            <a:lstStyle/>
            <a:p>
              <a:pPr lvl="0" indent="0"/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317" name="矩形 12297"/>
            <p:cNvSpPr/>
            <p:nvPr userDrawn="1"/>
          </p:nvSpPr>
          <p:spPr>
            <a:xfrm>
              <a:off x="3616" y="0"/>
              <a:ext cx="1808" cy="144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txBody>
            <a:bodyPr anchor="t"/>
            <a:lstStyle/>
            <a:p>
              <a:pPr lvl="0" indent="0"/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2290" name="标题 12289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212725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lvl="0" algn="ctr">
              <a:defRPr sz="5800" kern="1200"/>
            </a:lvl1pPr>
          </a:lstStyle>
          <a:p>
            <a:pPr lvl="0"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12291" name="副标题 12290"/>
          <p:cNvSpPr>
            <a:spLocks noGrp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None/>
              <a:defRPr sz="3000" kern="1200"/>
            </a:lvl1pPr>
            <a:lvl2pPr marL="457200" lvl="1" indent="-457200" algn="ctr">
              <a:buNone/>
              <a:defRPr sz="3000" kern="1200"/>
            </a:lvl2pPr>
            <a:lvl3pPr marL="914400" lvl="2" indent="-914400" algn="ctr">
              <a:buNone/>
              <a:defRPr sz="3000" kern="1200"/>
            </a:lvl3pPr>
            <a:lvl4pPr marL="1371600" lvl="3" indent="-1371600" algn="ctr">
              <a:buNone/>
              <a:defRPr sz="3000" kern="1200"/>
            </a:lvl4pPr>
            <a:lvl5pPr marL="1828800" lvl="4" indent="-1828800" algn="ctr">
              <a:buNone/>
              <a:defRPr sz="3000" kern="1200"/>
            </a:lvl5pPr>
          </a:lstStyle>
          <a:p>
            <a:pPr lvl="0"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12291"/>
          <p:cNvSpPr>
            <a:spLocks noGrp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1" fontAlgn="base" hangingPunct="1"/>
            <a:endParaRPr lang="zh-CN" altLang="en-US" noProof="1">
              <a:latin typeface="Verdana" panose="020B0604030504040204" pitchFamily="2" charset="0"/>
            </a:endParaRPr>
          </a:p>
        </p:txBody>
      </p:sp>
      <p:sp>
        <p:nvSpPr>
          <p:cNvPr id="5" name="页脚占位符 12292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1" fontAlgn="base" hangingPunct="1"/>
            <a:endParaRPr lang="zh-CN" altLang="en-US" noProof="1">
              <a:latin typeface="Verdana" panose="020B0604030504040204" pitchFamily="2" charset="0"/>
            </a:endParaRPr>
          </a:p>
        </p:txBody>
      </p:sp>
      <p:sp>
        <p:nvSpPr>
          <p:cNvPr id="12294" name="灯片编号占位符 12293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1" fontAlgn="base" hangingPunct="1"/>
            <a:fld id="{9A0DB2DC-4C9A-4742-B13C-FB6460FD3503}" type="slidenum">
              <a:rPr lang="zh-CN" altLang="en-US" noProof="1" dirty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eaLnBrk="1" fontAlgn="base" hangingPunct="1"/>
              <a:t>‹#›</a:t>
            </a:fld>
            <a:endParaRPr lang="zh-CN" altLang="en-US" noProof="1">
              <a:latin typeface="Verdana" panose="020B0604030504040204" pitchFamily="2" charset="0"/>
            </a:endParaRPr>
          </a:p>
        </p:txBody>
      </p:sp>
    </p:spTree>
  </p:cSld>
  <p:clrMapOvr>
    <a:masterClrMapping/>
  </p:clrMapOvr>
  <p:transition spd="slow"/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30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30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52930" cy="58531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/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8"/>
          <p:cNvSpPr/>
          <p:nvPr/>
        </p:nvSpPr>
        <p:spPr>
          <a:xfrm>
            <a:off x="457200" y="1411288"/>
            <a:ext cx="8229600" cy="17462"/>
          </a:xfrm>
          <a:prstGeom prst="rect">
            <a:avLst/>
          </a:prstGeom>
          <a:gradFill rotWithShape="0">
            <a:gsLst>
              <a:gs pos="0">
                <a:srgbClr val="D0D8E8">
                  <a:alpha val="20000"/>
                </a:srgbClr>
              </a:gs>
              <a:gs pos="50000">
                <a:srgbClr val="4F81BD">
                  <a:alpha val="35000"/>
                </a:srgbClr>
              </a:gs>
              <a:gs pos="100000">
                <a:srgbClr val="D0D8E8">
                  <a:alpha val="50000"/>
                </a:srgbClr>
              </a:gs>
            </a:gsLst>
            <a:lin ang="0" scaled="1"/>
            <a:tileRect/>
          </a:gradFill>
          <a:ln w="9525">
            <a:noFill/>
          </a:ln>
        </p:spPr>
        <p:txBody>
          <a:bodyPr anchor="ctr"/>
          <a:lstStyle/>
          <a:p>
            <a:pPr lvl="0" indent="0" algn="ctr"/>
            <a:endParaRPr lang="zh-CN" altLang="en-US" dirty="0">
              <a:solidFill>
                <a:srgbClr val="FFFFFF"/>
              </a:solidFill>
              <a:latin typeface="Perpetua" pitchFamily="2" charset="0"/>
              <a:ea typeface="宋体" panose="02010600030101010101" pitchFamily="2" charset="-122"/>
            </a:endParaRPr>
          </a:p>
        </p:txBody>
      </p:sp>
      <p:sp>
        <p:nvSpPr>
          <p:cNvPr id="3075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0"/>
            <a:r>
              <a:rPr lang="zh-CN" altLang="en-US"/>
              <a:t>单击此处编辑母版标题样式</a:t>
            </a:r>
          </a:p>
        </p:txBody>
      </p:sp>
      <p:sp>
        <p:nvSpPr>
          <p:cNvPr id="3076" name="文本占位符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6863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3077" name="日期占位符 4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41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3078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41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307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>
            <a:lvl1pPr algn="ctr"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hf sldNum="0" hdr="0" ftr="0" dt="0"/>
  <p:txStyles>
    <p:titleStyle>
      <a:lvl1pPr marL="0" lvl="0" indent="0" algn="ctr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ß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Þ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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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419100" y="161925"/>
            <a:ext cx="8291513" cy="700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</a:lstStyle>
          <a:p>
            <a:pPr fontAlgn="base"/>
            <a:fld id="{095331BB-5290-4B74-890F-ADE3EAA0FDB5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pPr fontAlgn="base"/>
              <a:t>2018/5/1</a:t>
            </a:fld>
            <a:endParaRPr lang="zh-CN" altLang="en-US" strike="noStrike" noProof="1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</a:lstStyle>
          <a:p>
            <a:pPr fontAlgn="base"/>
            <a:fld id="{C6B5ED51-E834-49EC-BF25-99CF33DB10E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  <p:sp>
        <p:nvSpPr>
          <p:cNvPr id="12294" name="KSO_BC1"/>
          <p:cNvSpPr>
            <a:spLocks noGrp="1"/>
          </p:cNvSpPr>
          <p:nvPr>
            <p:ph type="body"/>
          </p:nvPr>
        </p:nvSpPr>
        <p:spPr>
          <a:xfrm>
            <a:off x="419100" y="1027113"/>
            <a:ext cx="8291513" cy="5192712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 indent="-357505"/>
            <a:r>
              <a:rPr lang="zh-CN" altLang="en-US" dirty="0"/>
              <a:t>单击此处编辑母版文本样式</a:t>
            </a:r>
          </a:p>
          <a:p>
            <a:pPr lvl="1" indent="-229870"/>
            <a:r>
              <a:rPr lang="zh-CN" altLang="en-US" dirty="0"/>
              <a:t>第二级</a:t>
            </a:r>
          </a:p>
          <a:p>
            <a:pPr lvl="2" indent="-228600"/>
            <a:r>
              <a:rPr lang="zh-CN" altLang="en-US" dirty="0"/>
              <a:t>第三级</a:t>
            </a:r>
          </a:p>
          <a:p>
            <a:pPr lvl="3" indent="-228600"/>
            <a:r>
              <a:rPr lang="zh-CN" altLang="en-US" dirty="0"/>
              <a:t>第四级</a:t>
            </a:r>
          </a:p>
          <a:p>
            <a:pPr lvl="4" indent="-228600"/>
            <a:r>
              <a:rPr lang="zh-CN" altLang="en-US" dirty="0"/>
              <a:t>第五级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</p:sldLayoutIdLst>
  <p:transition spd="slow"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ln w="6350">
            <a:solidFill>
              <a:schemeClr val="bg1"/>
            </a:solidFill>
          </a:ln>
          <a:solidFill>
            <a:schemeClr val="accent2"/>
          </a:solidFill>
          <a:effectLst/>
          <a:latin typeface="Arial" panose="020B0604020202020204" pitchFamily="34" charset="0"/>
          <a:ea typeface="黑体" panose="02010609060101010101" pitchFamily="2" charset="-122"/>
          <a:cs typeface="+mj-cs"/>
        </a:defRPr>
      </a:lvl1pPr>
    </p:titleStyle>
    <p:bodyStyle>
      <a:lvl1pPr marL="357505" indent="-357505" algn="just" defTabSz="914400" rtl="0" eaLnBrk="1" latinLnBrk="0" hangingPunct="1">
        <a:lnSpc>
          <a:spcPct val="110000"/>
        </a:lnSpc>
        <a:spcBef>
          <a:spcPts val="1800"/>
        </a:spcBef>
        <a:spcAft>
          <a:spcPts val="0"/>
        </a:spcAft>
        <a:buClr>
          <a:schemeClr val="accent2"/>
        </a:buClr>
        <a:buSzPct val="100000"/>
        <a:buFont typeface="Wingdings" panose="05000000000000000000" pitchFamily="2" charset="2"/>
        <a:buChar char="l"/>
        <a:defRPr sz="2400" kern="1200" baseline="0">
          <a:solidFill>
            <a:schemeClr val="accent2"/>
          </a:solidFill>
          <a:latin typeface="Arial" panose="020B0604020202020204" pitchFamily="34" charset="0"/>
          <a:ea typeface="黑体" panose="02010609060101010101" pitchFamily="2" charset="-122"/>
          <a:cs typeface="+mn-cs"/>
        </a:defRPr>
      </a:lvl1pPr>
      <a:lvl2pPr marL="575945" indent="-230505" algn="just" defTabSz="914400" rtl="0" eaLnBrk="1" latinLnBrk="0" hangingPunct="1">
        <a:lnSpc>
          <a:spcPct val="130000"/>
        </a:lnSpc>
        <a:spcBef>
          <a:spcPts val="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矩形 8"/>
          <p:cNvSpPr/>
          <p:nvPr/>
        </p:nvSpPr>
        <p:spPr>
          <a:xfrm>
            <a:off x="457200" y="1411288"/>
            <a:ext cx="8229600" cy="17462"/>
          </a:xfrm>
          <a:prstGeom prst="rect">
            <a:avLst/>
          </a:prstGeom>
          <a:gradFill rotWithShape="0">
            <a:gsLst>
              <a:gs pos="0">
                <a:srgbClr val="D0D8E8">
                  <a:alpha val="20000"/>
                </a:srgbClr>
              </a:gs>
              <a:gs pos="50000">
                <a:srgbClr val="4F81BD">
                  <a:alpha val="35000"/>
                </a:srgbClr>
              </a:gs>
              <a:gs pos="100000">
                <a:srgbClr val="D0D8E8">
                  <a:alpha val="50000"/>
                </a:srgbClr>
              </a:gs>
            </a:gsLst>
            <a:lin ang="0" scaled="1"/>
            <a:tileRect/>
          </a:gradFill>
          <a:ln w="9525">
            <a:noFill/>
          </a:ln>
        </p:spPr>
        <p:txBody>
          <a:bodyPr anchor="ctr"/>
          <a:lstStyle/>
          <a:p>
            <a:pPr lvl="0" indent="0" algn="ctr"/>
            <a:endParaRPr lang="zh-CN" altLang="en-US" dirty="0">
              <a:solidFill>
                <a:srgbClr val="FFFFFF"/>
              </a:solidFill>
              <a:latin typeface="Perpetua" pitchFamily="2" charset="0"/>
              <a:ea typeface="宋体" panose="02010600030101010101" pitchFamily="2" charset="-122"/>
            </a:endParaRPr>
          </a:p>
        </p:txBody>
      </p:sp>
      <p:sp>
        <p:nvSpPr>
          <p:cNvPr id="4099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0"/>
            <a:r>
              <a:rPr lang="zh-CN" altLang="en-US"/>
              <a:t>单击此处编辑母版标题样式</a:t>
            </a:r>
          </a:p>
        </p:txBody>
      </p:sp>
      <p:sp>
        <p:nvSpPr>
          <p:cNvPr id="4100" name="文本占位符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6863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101" name="日期占位符 6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41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102" name="页脚占位符 7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41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4103" name="灯片编号占位符 8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>
            <a:lvl1pPr algn="ctr"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/>
  <p:hf sldNum="0" hdr="0" ftr="0" dt="0"/>
  <p:txStyles>
    <p:titleStyle>
      <a:lvl1pPr marL="0" lvl="0" indent="0" algn="ctr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ß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Þ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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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8"/>
          <p:cNvSpPr/>
          <p:nvPr/>
        </p:nvSpPr>
        <p:spPr>
          <a:xfrm>
            <a:off x="457200" y="1411288"/>
            <a:ext cx="8229600" cy="17462"/>
          </a:xfrm>
          <a:prstGeom prst="rect">
            <a:avLst/>
          </a:prstGeom>
          <a:gradFill rotWithShape="0">
            <a:gsLst>
              <a:gs pos="0">
                <a:srgbClr val="D0D8E8">
                  <a:alpha val="20000"/>
                </a:srgbClr>
              </a:gs>
              <a:gs pos="50000">
                <a:srgbClr val="4F81BD">
                  <a:alpha val="35000"/>
                </a:srgbClr>
              </a:gs>
              <a:gs pos="100000">
                <a:srgbClr val="D0D8E8">
                  <a:alpha val="50000"/>
                </a:srgbClr>
              </a:gs>
            </a:gsLst>
            <a:lin ang="0" scaled="1"/>
            <a:tileRect/>
          </a:gradFill>
          <a:ln w="9525">
            <a:noFill/>
          </a:ln>
        </p:spPr>
        <p:txBody>
          <a:bodyPr anchor="ctr"/>
          <a:lstStyle/>
          <a:p>
            <a:pPr lvl="0" indent="0" algn="ctr"/>
            <a:endParaRPr lang="zh-CN" altLang="en-US" dirty="0">
              <a:solidFill>
                <a:srgbClr val="FFFFFF"/>
              </a:solidFill>
              <a:latin typeface="Perpetua" pitchFamily="2" charset="0"/>
              <a:ea typeface="宋体" panose="02010600030101010101" pitchFamily="2" charset="-122"/>
            </a:endParaRPr>
          </a:p>
        </p:txBody>
      </p:sp>
      <p:sp>
        <p:nvSpPr>
          <p:cNvPr id="5123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0"/>
            <a:r>
              <a:rPr lang="zh-CN" altLang="en-US"/>
              <a:t>单击此处编辑母版标题样式</a:t>
            </a:r>
          </a:p>
        </p:txBody>
      </p:sp>
      <p:sp>
        <p:nvSpPr>
          <p:cNvPr id="5124" name="文本占位符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6863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5125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41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126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41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5127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>
            <a:lvl1pPr algn="ctr"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/>
  <p:hf sldNum="0" hdr="0" ftr="0" dt="0"/>
  <p:txStyles>
    <p:titleStyle>
      <a:lvl1pPr marL="0" lvl="0" indent="0" algn="ctr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ß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Þ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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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0"/>
            <a:r>
              <a:rPr lang="zh-CN" altLang="en-US"/>
              <a:t>单击此处编辑母版标题样式</a:t>
            </a:r>
          </a:p>
        </p:txBody>
      </p:sp>
      <p:sp>
        <p:nvSpPr>
          <p:cNvPr id="6147" name="文本占位符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6863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6148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41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149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41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615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>
            <a:lvl1pPr algn="ctr"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/>
  <p:hf sldNum="0" hdr="0" ftr="0" dt="0"/>
  <p:txStyles>
    <p:titleStyle>
      <a:lvl1pPr marL="0" lvl="0" indent="0" algn="ctr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ß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Þ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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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矩形 8"/>
          <p:cNvSpPr/>
          <p:nvPr/>
        </p:nvSpPr>
        <p:spPr>
          <a:xfrm>
            <a:off x="2786063" y="1054100"/>
            <a:ext cx="5903912" cy="17463"/>
          </a:xfrm>
          <a:prstGeom prst="rect">
            <a:avLst/>
          </a:prstGeom>
          <a:gradFill rotWithShape="0">
            <a:gsLst>
              <a:gs pos="0">
                <a:srgbClr val="D0D8E8">
                  <a:alpha val="20000"/>
                </a:srgbClr>
              </a:gs>
              <a:gs pos="50000">
                <a:srgbClr val="4F81BD">
                  <a:alpha val="35000"/>
                </a:srgbClr>
              </a:gs>
              <a:gs pos="100000">
                <a:srgbClr val="D0D8E8">
                  <a:alpha val="50000"/>
                </a:srgbClr>
              </a:gs>
            </a:gsLst>
            <a:lin ang="0" scaled="1"/>
            <a:tileRect/>
          </a:gradFill>
          <a:ln w="9525">
            <a:noFill/>
          </a:ln>
        </p:spPr>
        <p:txBody>
          <a:bodyPr anchor="ctr"/>
          <a:lstStyle/>
          <a:p>
            <a:pPr lvl="0" indent="0" algn="ctr"/>
            <a:endParaRPr lang="zh-CN" altLang="en-US" dirty="0">
              <a:solidFill>
                <a:srgbClr val="FFFFFF"/>
              </a:solidFill>
              <a:latin typeface="Perpetua" pitchFamily="2" charset="0"/>
              <a:ea typeface="宋体" panose="02010600030101010101" pitchFamily="2" charset="-122"/>
            </a:endParaRPr>
          </a:p>
        </p:txBody>
      </p:sp>
      <p:sp>
        <p:nvSpPr>
          <p:cNvPr id="7171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0"/>
            <a:r>
              <a:rPr lang="zh-CN" altLang="en-US"/>
              <a:t>单击此处编辑母版标题样式</a:t>
            </a:r>
          </a:p>
        </p:txBody>
      </p:sp>
      <p:sp>
        <p:nvSpPr>
          <p:cNvPr id="7172" name="文本占位符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6863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7173" name="日期占位符 4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41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7174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41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7175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>
            <a:lvl1pPr algn="ctr"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/>
  <p:hf sldNum="0" hdr="0" ftr="0" dt="0"/>
  <p:txStyles>
    <p:titleStyle>
      <a:lvl1pPr marL="0" lvl="0" indent="0" algn="ctr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ß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Þ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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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0"/>
            <a:r>
              <a:rPr lang="zh-CN" altLang="en-US"/>
              <a:t>单击此处编辑母版标题样式</a:t>
            </a:r>
          </a:p>
        </p:txBody>
      </p:sp>
      <p:sp>
        <p:nvSpPr>
          <p:cNvPr id="8195" name="文本占位符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6863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8196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41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8197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41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819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>
            <a:lvl1pPr algn="ctr"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/>
  <p:hf sldNum="0" hdr="0" ftr="0" dt="0"/>
  <p:txStyles>
    <p:titleStyle>
      <a:lvl1pPr marL="0" lvl="0" indent="0" algn="ctr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ß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Þ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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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矩形 8"/>
          <p:cNvSpPr/>
          <p:nvPr/>
        </p:nvSpPr>
        <p:spPr>
          <a:xfrm>
            <a:off x="457200" y="1411288"/>
            <a:ext cx="8229600" cy="17462"/>
          </a:xfrm>
          <a:prstGeom prst="rect">
            <a:avLst/>
          </a:prstGeom>
          <a:gradFill rotWithShape="0">
            <a:gsLst>
              <a:gs pos="0">
                <a:srgbClr val="D0D8E8">
                  <a:alpha val="20000"/>
                </a:srgbClr>
              </a:gs>
              <a:gs pos="50000">
                <a:srgbClr val="4F81BD">
                  <a:alpha val="35000"/>
                </a:srgbClr>
              </a:gs>
              <a:gs pos="100000">
                <a:srgbClr val="D0D8E8">
                  <a:alpha val="50000"/>
                </a:srgbClr>
              </a:gs>
            </a:gsLst>
            <a:lin ang="0" scaled="1"/>
            <a:tileRect/>
          </a:gradFill>
          <a:ln w="9525">
            <a:noFill/>
          </a:ln>
        </p:spPr>
        <p:txBody>
          <a:bodyPr anchor="ctr"/>
          <a:lstStyle/>
          <a:p>
            <a:pPr lvl="0" indent="0" algn="ctr"/>
            <a:endParaRPr lang="zh-CN" altLang="en-US" dirty="0">
              <a:solidFill>
                <a:srgbClr val="FFFFFF"/>
              </a:solidFill>
              <a:latin typeface="Perpetua" pitchFamily="2" charset="0"/>
              <a:ea typeface="宋体" panose="02010600030101010101" pitchFamily="2" charset="-122"/>
            </a:endParaRPr>
          </a:p>
        </p:txBody>
      </p:sp>
      <p:sp>
        <p:nvSpPr>
          <p:cNvPr id="9219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0"/>
            <a:r>
              <a:rPr lang="zh-CN" altLang="en-US"/>
              <a:t>单击此处编辑母版标题样式</a:t>
            </a:r>
          </a:p>
        </p:txBody>
      </p:sp>
      <p:sp>
        <p:nvSpPr>
          <p:cNvPr id="9220" name="文本占位符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6863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9221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41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9222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41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922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>
            <a:lvl1pPr algn="ctr"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/>
  <p:hf sldNum="0" hdr="0" ftr="0" dt="0"/>
  <p:txStyles>
    <p:titleStyle>
      <a:lvl1pPr marL="0" lvl="0" indent="0" algn="ctr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ß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Þ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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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0"/>
            <a:r>
              <a:rPr lang="zh-CN" altLang="en-US"/>
              <a:t>单击此处编辑母版标题样式</a:t>
            </a:r>
          </a:p>
        </p:txBody>
      </p:sp>
      <p:sp>
        <p:nvSpPr>
          <p:cNvPr id="10243" name="文本占位符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6863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4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41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1024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41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endParaRPr lang="en-US" altLang="x-none" strike="noStrike" noProof="1"/>
          </a:p>
        </p:txBody>
      </p:sp>
      <p:sp>
        <p:nvSpPr>
          <p:cNvPr id="1024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>
            <a:lvl1pPr algn="ctr">
              <a:defRPr sz="1100">
                <a:solidFill>
                  <a:srgbClr val="3172C4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/>
  <p:hf sldNum="0" hdr="0" ftr="0" dt="0"/>
  <p:txStyles>
    <p:titleStyle>
      <a:lvl1pPr marL="0" lvl="0" indent="0" algn="ctr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ß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Þ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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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2" charset="2"/>
        <a:buChar char="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1265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indent="0"/>
            <a:r>
              <a:rPr lang="zh-CN" altLang="en-US"/>
              <a:t>单击此处编辑母版标题样式</a:t>
            </a:r>
          </a:p>
        </p:txBody>
      </p:sp>
      <p:sp>
        <p:nvSpPr>
          <p:cNvPr id="11267" name="文本占位符 1126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1268" name="日期占位符 11267"/>
          <p:cNvSpPr>
            <a:spLocks noGrp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00">
                <a:latin typeface="Verdana" panose="020B0604030504040204" pitchFamily="2" charset="0"/>
              </a:defRPr>
            </a:lvl1pPr>
          </a:lstStyle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11269" name="页脚占位符 11268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00">
                <a:latin typeface="Verdana" panose="020B0604030504040204" pitchFamily="2" charset="0"/>
              </a:defRPr>
            </a:lvl1pPr>
          </a:lstStyle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11270" name="灯片编号占位符 11269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00">
                <a:latin typeface="Verdana" panose="020B0604030504040204" pitchFamily="2" charset="0"/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‹#›</a:t>
            </a:fld>
            <a:endParaRPr lang="zh-CN" altLang="en-US" strike="noStrike" noProof="1"/>
          </a:p>
        </p:txBody>
      </p:sp>
      <p:sp>
        <p:nvSpPr>
          <p:cNvPr id="11271" name="矩形 11270"/>
          <p:cNvSpPr/>
          <p:nvPr/>
        </p:nvSpPr>
        <p:spPr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none" anchor="ctr"/>
          <a:lstStyle/>
          <a:p>
            <a:pPr lvl="0" indent="0" algn="ctr"/>
            <a:endParaRPr lang="zh-CN" altLang="en-US" sz="2400" dirty="0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11272" name="直接连接符 11271"/>
          <p:cNvSpPr/>
          <p:nvPr/>
        </p:nvSpPr>
        <p:spPr>
          <a:xfrm>
            <a:off x="457200" y="1447800"/>
            <a:ext cx="8077200" cy="0"/>
          </a:xfrm>
          <a:prstGeom prst="line">
            <a:avLst/>
          </a:prstGeom>
          <a:ln w="19050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73" name="矩形 11272"/>
          <p:cNvSpPr/>
          <p:nvPr/>
        </p:nvSpPr>
        <p:spPr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ctr"/>
          <a:lstStyle/>
          <a:p>
            <a:pPr lvl="0" indent="0" algn="ctr"/>
            <a:endParaRPr lang="zh-CN" altLang="en-US" sz="2400" dirty="0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11274" name="矩形 11273"/>
          <p:cNvSpPr/>
          <p:nvPr/>
        </p:nvSpPr>
        <p:spPr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txBody>
          <a:bodyPr wrap="none" anchor="ctr"/>
          <a:lstStyle/>
          <a:p>
            <a:pPr lvl="0" indent="0" algn="ctr"/>
            <a:endParaRPr lang="zh-CN" altLang="en-US" sz="2400" dirty="0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/>
  <p:hf sldNum="0" hdr="0" ftr="0" dt="0"/>
  <p:txStyles>
    <p:title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p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p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0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标题 14337"/>
          <p:cNvSpPr>
            <a:spLocks noGrp="1"/>
          </p:cNvSpPr>
          <p:nvPr>
            <p:ph type="ctrTitle"/>
          </p:nvPr>
        </p:nvSpPr>
        <p:spPr>
          <a:xfrm>
            <a:off x="3173413" y="2452688"/>
            <a:ext cx="5580062" cy="1752600"/>
          </a:xfrm>
        </p:spPr>
        <p:txBody>
          <a:bodyPr anchor="b"/>
          <a:lstStyle/>
          <a:p>
            <a:pPr defTabSz="914400"/>
            <a:r>
              <a:rPr lang="zh-CN" altLang="en-US" kern="1200" baseline="0">
                <a:solidFill>
                  <a:srgbClr val="A73E3B"/>
                </a:solidFill>
                <a:latin typeface="+mj-lt"/>
                <a:ea typeface="黑体" panose="02010609060101010101" pitchFamily="2" charset="-122"/>
                <a:cs typeface="+mj-cs"/>
              </a:rPr>
              <a:t>人体解剖与</a:t>
            </a:r>
            <a:br>
              <a:rPr lang="zh-CN" altLang="en-US" kern="1200" baseline="0">
                <a:solidFill>
                  <a:srgbClr val="A73E3B"/>
                </a:solidFill>
                <a:latin typeface="+mj-lt"/>
                <a:ea typeface="黑体" panose="02010609060101010101" pitchFamily="2" charset="-122"/>
                <a:cs typeface="+mj-cs"/>
              </a:rPr>
            </a:br>
            <a:r>
              <a:rPr lang="zh-CN" altLang="en-US" kern="1200" baseline="0">
                <a:solidFill>
                  <a:srgbClr val="A73E3B"/>
                </a:solidFill>
                <a:latin typeface="+mj-lt"/>
                <a:ea typeface="黑体" panose="02010609060101010101" pitchFamily="2" charset="-122"/>
                <a:cs typeface="+mj-cs"/>
              </a:rPr>
              <a:t>生理基础</a:t>
            </a:r>
          </a:p>
        </p:txBody>
      </p:sp>
      <p:sp>
        <p:nvSpPr>
          <p:cNvPr id="21506" name="副标题 14338"/>
          <p:cNvSpPr>
            <a:spLocks noGrp="1"/>
          </p:cNvSpPr>
          <p:nvPr>
            <p:ph type="subTitle" idx="1"/>
          </p:nvPr>
        </p:nvSpPr>
        <p:spPr>
          <a:xfrm>
            <a:off x="4067175" y="4005263"/>
            <a:ext cx="4465638" cy="2303462"/>
          </a:xfrm>
        </p:spPr>
        <p:txBody>
          <a:bodyPr anchor="t"/>
          <a:lstStyle/>
          <a:p>
            <a:pPr algn="r" defTabSz="914400">
              <a:buSzPct val="75000"/>
            </a:pPr>
            <a:r>
              <a:rPr lang="zh-CN" altLang="en-US" sz="2600" kern="1200" baseline="0" dirty="0">
                <a:latin typeface="+mn-lt"/>
                <a:ea typeface="+mn-ea"/>
                <a:cs typeface="+mn-cs"/>
              </a:rPr>
              <a:t>                </a:t>
            </a:r>
            <a:endParaRPr lang="en-US" altLang="x-none" sz="2600" kern="1200" baseline="0" dirty="0">
              <a:latin typeface="+mn-lt"/>
              <a:ea typeface="+mn-ea"/>
              <a:cs typeface="+mn-cs"/>
            </a:endParaRPr>
          </a:p>
        </p:txBody>
      </p:sp>
      <p:pic>
        <p:nvPicPr>
          <p:cNvPr id="21507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noProof="1" smtClean="0"/>
              <a:pPr lvl="0"/>
              <a:t>10</a:t>
            </a:fld>
            <a:endParaRPr lang="zh-CN" altLang="en-US" noProof="1"/>
          </a:p>
        </p:txBody>
      </p:sp>
      <p:pic>
        <p:nvPicPr>
          <p:cNvPr id="3" name="图片 2" descr="1304476524060_i6ee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5" y="0"/>
            <a:ext cx="5857916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1388" y="2214554"/>
            <a:ext cx="800219" cy="24288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FF0000"/>
                </a:solidFill>
              </a:rPr>
              <a:t>危险三角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11</a:t>
            </a:fld>
            <a:endParaRPr lang="zh-CN" altLang="en-US" strike="noStrike" noProof="1"/>
          </a:p>
        </p:txBody>
      </p:sp>
      <p:pic>
        <p:nvPicPr>
          <p:cNvPr id="3" name="图片 2" descr="面部血管解剖图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500042"/>
            <a:ext cx="5786478" cy="564360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12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  <p:pic>
        <p:nvPicPr>
          <p:cNvPr id="31746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913" y="1917700"/>
            <a:ext cx="5037137" cy="37798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257425" cy="1154112"/>
          </a:xfrm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>
                <a:solidFill>
                  <a:schemeClr val="bg1"/>
                </a:solidFill>
                <a:ea typeface="黑体" panose="02010609060101010101" pitchFamily="2" charset="-122"/>
              </a:rPr>
              <a:t>脊椎</a:t>
            </a:r>
          </a:p>
        </p:txBody>
      </p:sp>
      <p:pic>
        <p:nvPicPr>
          <p:cNvPr id="32770" name="内容占位符 3" descr="009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779713" y="260350"/>
            <a:ext cx="6364287" cy="6357938"/>
          </a:xfrm>
        </p:spPr>
      </p:pic>
      <p:sp>
        <p:nvSpPr>
          <p:cNvPr id="32771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13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772" name="TextBox 4"/>
          <p:cNvSpPr txBox="1"/>
          <p:nvPr/>
        </p:nvSpPr>
        <p:spPr>
          <a:xfrm>
            <a:off x="0" y="1714500"/>
            <a:ext cx="2643188" cy="32321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脊椎：</a:t>
            </a:r>
            <a:r>
              <a:rPr lang="en-US" altLang="x-none" sz="2800" dirty="0">
                <a:latin typeface="Arial" panose="020B0604020202020204" pitchFamily="34" charset="0"/>
                <a:ea typeface="宋体" panose="02010600030101010101" pitchFamily="2" charset="-122"/>
              </a:rPr>
              <a:t>32-34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块</a:t>
            </a:r>
            <a:endParaRPr lang="en-US" altLang="x-none" sz="28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/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颈椎</a:t>
            </a:r>
            <a:r>
              <a:rPr lang="en-US" altLang="x-none" sz="2800" dirty="0">
                <a:latin typeface="Arial" panose="020B0604020202020204" pitchFamily="34" charset="0"/>
                <a:ea typeface="宋体" panose="02010600030101010101" pitchFamily="2" charset="-122"/>
              </a:rPr>
              <a:t>7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块</a:t>
            </a:r>
            <a:endParaRPr lang="en-US" altLang="x-none" sz="28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/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胸椎</a:t>
            </a:r>
            <a:r>
              <a:rPr lang="en-US" altLang="x-none" sz="2800" dirty="0">
                <a:latin typeface="Arial" panose="020B0604020202020204" pitchFamily="34" charset="0"/>
                <a:ea typeface="宋体" panose="02010600030101010101" pitchFamily="2" charset="-122"/>
              </a:rPr>
              <a:t>12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块</a:t>
            </a:r>
            <a:endParaRPr lang="en-US" altLang="x-none" sz="28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/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腰椎</a:t>
            </a:r>
            <a:r>
              <a:rPr lang="en-US" altLang="x-none" sz="2800" dirty="0">
                <a:latin typeface="Arial" panose="020B0604020202020204" pitchFamily="34" charset="0"/>
                <a:ea typeface="宋体" panose="02010600030101010101" pitchFamily="2" charset="-122"/>
              </a:rPr>
              <a:t>5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块</a:t>
            </a:r>
            <a:endParaRPr lang="en-US" altLang="x-none" sz="28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/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骶椎</a:t>
            </a:r>
            <a:r>
              <a:rPr lang="en-US" altLang="x-none" sz="2800" dirty="0">
                <a:latin typeface="Arial" panose="020B0604020202020204" pitchFamily="34" charset="0"/>
                <a:ea typeface="宋体" panose="02010600030101010101" pitchFamily="2" charset="-122"/>
              </a:rPr>
              <a:t>5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块</a:t>
            </a:r>
            <a:endParaRPr lang="en-US" altLang="x-none" sz="28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/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尾椎</a:t>
            </a:r>
            <a:r>
              <a:rPr lang="en-US" altLang="x-none" sz="2800" dirty="0">
                <a:latin typeface="Arial" panose="020B0604020202020204" pitchFamily="34" charset="0"/>
                <a:ea typeface="宋体" panose="02010600030101010101" pitchFamily="2" charset="-122"/>
              </a:rPr>
              <a:t>3-5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块</a:t>
            </a:r>
            <a:endParaRPr lang="en-US" altLang="x-none" sz="28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/>
            <a:endParaRPr lang="en-US" altLang="x-none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773" name="文本框 21509"/>
          <p:cNvSpPr txBox="1"/>
          <p:nvPr/>
        </p:nvSpPr>
        <p:spPr>
          <a:xfrm>
            <a:off x="3040063" y="2209800"/>
            <a:ext cx="1676400" cy="3667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774" name="文本框 21510"/>
          <p:cNvSpPr txBox="1"/>
          <p:nvPr/>
        </p:nvSpPr>
        <p:spPr>
          <a:xfrm>
            <a:off x="3924300" y="2395538"/>
            <a:ext cx="438150" cy="396875"/>
          </a:xfrm>
          <a:prstGeom prst="rect">
            <a:avLst/>
          </a:prstGeom>
          <a:solidFill>
            <a:srgbClr val="A73E3B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rPr>
              <a:t>前</a:t>
            </a:r>
          </a:p>
        </p:txBody>
      </p:sp>
      <p:sp>
        <p:nvSpPr>
          <p:cNvPr id="32775" name="文本框 21511"/>
          <p:cNvSpPr txBox="1"/>
          <p:nvPr/>
        </p:nvSpPr>
        <p:spPr>
          <a:xfrm>
            <a:off x="7164388" y="2420938"/>
            <a:ext cx="438150" cy="396875"/>
          </a:xfrm>
          <a:prstGeom prst="rect">
            <a:avLst/>
          </a:prstGeom>
          <a:solidFill>
            <a:srgbClr val="A73E3B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rPr>
              <a:t>后</a:t>
            </a:r>
          </a:p>
        </p:txBody>
      </p:sp>
      <p:sp>
        <p:nvSpPr>
          <p:cNvPr id="32776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13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20" y="714356"/>
            <a:ext cx="24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</a:rPr>
              <a:t>脊椎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14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  <p:pic>
        <p:nvPicPr>
          <p:cNvPr id="33794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175" y="168275"/>
            <a:ext cx="4221163" cy="6537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15</a:t>
            </a:fld>
            <a:endParaRPr lang="zh-CN" altLang="en-US" strike="noStrike" noProof="1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37862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0"/>
            <a:ext cx="51435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16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  <p:pic>
        <p:nvPicPr>
          <p:cNvPr id="34818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50" y="334963"/>
            <a:ext cx="4953000" cy="6188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17</a:t>
            </a:fld>
            <a:endParaRPr lang="zh-CN" altLang="en-US" strike="noStrike" noProof="1"/>
          </a:p>
        </p:txBody>
      </p:sp>
      <p:pic>
        <p:nvPicPr>
          <p:cNvPr id="4" name="图片 3" descr="7791260_1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602615"/>
            <a:ext cx="7197725" cy="549148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18</a:t>
            </a:fld>
            <a:endParaRPr lang="zh-CN" altLang="en-US" strike="noStrike" noProof="1"/>
          </a:p>
        </p:txBody>
      </p:sp>
      <p:pic>
        <p:nvPicPr>
          <p:cNvPr id="3" name="图片 2" descr="脊柱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071546"/>
            <a:ext cx="6715172" cy="503461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19</a:t>
            </a:fld>
            <a:endParaRPr lang="zh-CN" altLang="en-US" strike="noStrike" noProof="1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90011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标题 1"/>
          <p:cNvSpPr>
            <a:spLocks noGrp="1"/>
          </p:cNvSpPr>
          <p:nvPr>
            <p:ph type="title"/>
          </p:nvPr>
        </p:nvSpPr>
        <p:spPr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>
                <a:solidFill>
                  <a:schemeClr val="bg1"/>
                </a:solidFill>
                <a:ea typeface="黑体" panose="02010609060101010101" pitchFamily="2" charset="-122"/>
              </a:rPr>
              <a:t>人体分部</a:t>
            </a:r>
          </a:p>
        </p:txBody>
      </p:sp>
      <p:sp>
        <p:nvSpPr>
          <p:cNvPr id="22530" name="内容占位符 2"/>
          <p:cNvSpPr>
            <a:spLocks noGrp="1"/>
          </p:cNvSpPr>
          <p:nvPr>
            <p:ph idx="4294967295"/>
          </p:nvPr>
        </p:nvSpPr>
        <p:spPr>
          <a:xfrm>
            <a:off x="755650" y="1600200"/>
            <a:ext cx="7931150" cy="4483100"/>
          </a:xfrm>
        </p:spPr>
        <p:txBody>
          <a:bodyPr wrap="square" anchor="t"/>
          <a:lstStyle/>
          <a:p>
            <a:pPr lvl="0" indent="-342900">
              <a:buFont typeface="Arial" panose="020B0604020202020204" pitchFamily="34" charset="0"/>
              <a:buNone/>
            </a:pPr>
            <a:r>
              <a:rPr lang="zh-CN" altLang="en-US" sz="3200" dirty="0"/>
              <a:t>头部：</a:t>
            </a:r>
            <a:endParaRPr lang="en-US" altLang="x-none" sz="3200" dirty="0"/>
          </a:p>
          <a:p>
            <a:pPr lvl="0" indent="-342900">
              <a:buFont typeface="Arial" panose="020B0604020202020204" pitchFamily="34" charset="0"/>
              <a:buNone/>
            </a:pPr>
            <a:r>
              <a:rPr lang="zh-CN" altLang="en-US" sz="3200" dirty="0"/>
              <a:t>颈部：</a:t>
            </a:r>
            <a:endParaRPr lang="en-US" altLang="x-none" sz="3200" dirty="0"/>
          </a:p>
          <a:p>
            <a:pPr lvl="0" indent="-342900">
              <a:buFont typeface="Arial" panose="020B0604020202020204" pitchFamily="34" charset="0"/>
              <a:buNone/>
            </a:pPr>
            <a:r>
              <a:rPr lang="zh-CN" altLang="en-US" sz="3200" dirty="0"/>
              <a:t>背部：</a:t>
            </a:r>
            <a:endParaRPr lang="en-US" altLang="x-none" sz="3200" dirty="0"/>
          </a:p>
          <a:p>
            <a:pPr lvl="0" indent="-342900">
              <a:buFont typeface="Arial" panose="020B0604020202020204" pitchFamily="34" charset="0"/>
              <a:buNone/>
            </a:pPr>
            <a:r>
              <a:rPr lang="zh-CN" altLang="en-US" sz="3200" dirty="0"/>
              <a:t>胸部：</a:t>
            </a:r>
            <a:endParaRPr lang="en-US" altLang="x-none" sz="3200" dirty="0"/>
          </a:p>
          <a:p>
            <a:pPr lvl="0" indent="-342900">
              <a:buFont typeface="Arial" panose="020B0604020202020204" pitchFamily="34" charset="0"/>
              <a:buNone/>
            </a:pPr>
            <a:r>
              <a:rPr lang="zh-CN" altLang="en-US" sz="3200" dirty="0"/>
              <a:t>腹部：</a:t>
            </a:r>
            <a:endParaRPr lang="en-US" altLang="x-none" sz="3200" dirty="0"/>
          </a:p>
          <a:p>
            <a:pPr lvl="0" indent="-342900">
              <a:buFont typeface="Arial" panose="020B0604020202020204" pitchFamily="34" charset="0"/>
              <a:buNone/>
            </a:pPr>
            <a:r>
              <a:rPr lang="zh-CN" altLang="en-US" sz="3200" dirty="0"/>
              <a:t>会阴部：</a:t>
            </a:r>
            <a:endParaRPr lang="en-US" altLang="x-none" sz="3200" dirty="0"/>
          </a:p>
          <a:p>
            <a:pPr lvl="0" indent="-342900">
              <a:buFont typeface="Arial" panose="020B0604020202020204" pitchFamily="34" charset="0"/>
              <a:buNone/>
            </a:pPr>
            <a:r>
              <a:rPr lang="zh-CN" altLang="en-US" sz="3200" dirty="0"/>
              <a:t>四肢：</a:t>
            </a:r>
            <a:endParaRPr lang="en-US" altLang="x-none" sz="3200" dirty="0"/>
          </a:p>
          <a:p>
            <a:pPr lvl="0" indent="-342900"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22531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2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786" y="642918"/>
            <a:ext cx="5500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</a:rPr>
              <a:t>按形态学分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20</a:t>
            </a:fld>
            <a:endParaRPr lang="zh-CN" altLang="en-US" strike="noStrike" noProof="1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21</a:t>
            </a:fld>
            <a:endParaRPr lang="zh-CN" altLang="en-US" strike="noStrike" noProof="1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22</a:t>
            </a:fld>
            <a:endParaRPr lang="zh-CN" altLang="en-US" strike="noStrike" noProof="1"/>
          </a:p>
        </p:txBody>
      </p:sp>
      <p:sp>
        <p:nvSpPr>
          <p:cNvPr id="4" name="TextBox 3"/>
          <p:cNvSpPr txBox="1"/>
          <p:nvPr/>
        </p:nvSpPr>
        <p:spPr>
          <a:xfrm>
            <a:off x="642910" y="785794"/>
            <a:ext cx="2928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</a:rPr>
              <a:t>颈椎压力表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7" name="图片 6" descr="无标题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500174"/>
            <a:ext cx="4429156" cy="4857784"/>
          </a:xfrm>
          <a:prstGeom prst="rect">
            <a:avLst/>
          </a:prstGeom>
        </p:spPr>
      </p:pic>
      <p:pic>
        <p:nvPicPr>
          <p:cNvPr id="8" name="图片 7" descr="无标题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06" y="1500174"/>
            <a:ext cx="4286312" cy="485778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23</a:t>
            </a:fld>
            <a:endParaRPr lang="zh-CN" altLang="en-US" strike="noStrike" noProof="1"/>
          </a:p>
        </p:txBody>
      </p:sp>
      <p:sp>
        <p:nvSpPr>
          <p:cNvPr id="3" name="TextBox 2"/>
          <p:cNvSpPr txBox="1"/>
          <p:nvPr/>
        </p:nvSpPr>
        <p:spPr>
          <a:xfrm>
            <a:off x="642910" y="285728"/>
            <a:ext cx="5929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FF0000"/>
                </a:solidFill>
              </a:rPr>
              <a:t>测测颈椎病，你在哪一级？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442915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44" y="1071546"/>
            <a:ext cx="4429156" cy="55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24</a:t>
            </a:fld>
            <a:endParaRPr lang="zh-CN" altLang="en-US" strike="noStrike" noProof="1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61913"/>
            <a:ext cx="7072361" cy="673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标题 1"/>
          <p:cNvSpPr>
            <a:spLocks noGrp="1"/>
          </p:cNvSpPr>
          <p:nvPr>
            <p:ph type="title"/>
          </p:nvPr>
        </p:nvSpPr>
        <p:spPr/>
        <p:txBody>
          <a:bodyPr wrap="square" anchor="ctr"/>
          <a:lstStyle/>
          <a:p>
            <a:pPr lvl="0" indent="0"/>
            <a:endParaRPr lang="zh-CN" altLang="en-US"/>
          </a:p>
        </p:txBody>
      </p:sp>
      <p:pic>
        <p:nvPicPr>
          <p:cNvPr id="36866" name="内容占位符 3" descr="023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43000" y="236538"/>
            <a:ext cx="6621463" cy="6621462"/>
          </a:xfrm>
        </p:spPr>
      </p:pic>
      <p:sp>
        <p:nvSpPr>
          <p:cNvPr id="36867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25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6868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25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标题 1"/>
          <p:cNvSpPr>
            <a:spLocks noGrp="1"/>
          </p:cNvSpPr>
          <p:nvPr>
            <p:ph type="title"/>
          </p:nvPr>
        </p:nvSpPr>
        <p:spPr/>
        <p:txBody>
          <a:bodyPr wrap="square" anchor="ctr"/>
          <a:lstStyle/>
          <a:p>
            <a:pPr lvl="0" indent="0"/>
            <a:endParaRPr lang="zh-CN" altLang="en-US"/>
          </a:p>
        </p:txBody>
      </p:sp>
      <p:sp>
        <p:nvSpPr>
          <p:cNvPr id="37890" name="灯片编号占位符 3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26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7891" name="内容占位符 10" descr="XX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43063" y="0"/>
            <a:ext cx="6429375" cy="7116763"/>
          </a:xfrm>
        </p:spPr>
      </p:pic>
      <p:sp>
        <p:nvSpPr>
          <p:cNvPr id="3789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26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标题 1"/>
          <p:cNvSpPr>
            <a:spLocks noGrp="1"/>
          </p:cNvSpPr>
          <p:nvPr>
            <p:ph type="title"/>
          </p:nvPr>
        </p:nvSpPr>
        <p:spPr/>
        <p:txBody>
          <a:bodyPr wrap="square" anchor="ctr"/>
          <a:lstStyle/>
          <a:p>
            <a:pPr lvl="0" indent="0"/>
            <a:endParaRPr lang="zh-CN" altLang="en-US"/>
          </a:p>
        </p:txBody>
      </p:sp>
      <p:pic>
        <p:nvPicPr>
          <p:cNvPr id="38914" name="内容占位符 4" descr="A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14500" y="-23812"/>
            <a:ext cx="5307013" cy="6881812"/>
          </a:xfrm>
        </p:spPr>
      </p:pic>
      <p:sp>
        <p:nvSpPr>
          <p:cNvPr id="38915" name="灯片编号占位符 3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27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16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27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/>
          </p:nvPr>
        </p:nvSpPr>
        <p:spPr/>
        <p:txBody>
          <a:bodyPr wrap="square" anchor="ctr"/>
          <a:lstStyle/>
          <a:p>
            <a:pPr lvl="0" indent="0"/>
            <a:endParaRPr lang="zh-CN" altLang="en-US"/>
          </a:p>
        </p:txBody>
      </p:sp>
      <p:sp>
        <p:nvSpPr>
          <p:cNvPr id="39938" name="Rectangle 3"/>
          <p:cNvSpPr>
            <a:spLocks noGrp="1"/>
          </p:cNvSpPr>
          <p:nvPr>
            <p:ph idx="4294967295"/>
          </p:nvPr>
        </p:nvSpPr>
        <p:spPr/>
        <p:txBody>
          <a:bodyPr wrap="square" anchor="t"/>
          <a:lstStyle/>
          <a:p>
            <a:pPr lvl="0" indent="-342900"/>
            <a:endParaRPr lang="zh-CN" altLang="en-US"/>
          </a:p>
        </p:txBody>
      </p:sp>
      <p:sp>
        <p:nvSpPr>
          <p:cNvPr id="39939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28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9940" name="Picture 4" descr="股骨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3" y="4763"/>
            <a:ext cx="8867775" cy="6848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41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28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标题 27649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zh-CN" altLang="en-US"/>
              <a:t>股骨骨折</a:t>
            </a:r>
          </a:p>
        </p:txBody>
      </p:sp>
      <p:pic>
        <p:nvPicPr>
          <p:cNvPr id="40962" name="文本占位符 2765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40963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29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标题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endParaRPr lang="zh-CN" altLang="en-US"/>
          </a:p>
        </p:txBody>
      </p:sp>
      <p:sp>
        <p:nvSpPr>
          <p:cNvPr id="2355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3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  <p:pic>
        <p:nvPicPr>
          <p:cNvPr id="2355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438" y="277813"/>
            <a:ext cx="6335712" cy="6335712"/>
          </a:xfrm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30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  <p:pic>
        <p:nvPicPr>
          <p:cNvPr id="43010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7538" y="449263"/>
            <a:ext cx="5368925" cy="5267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31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  <p:pic>
        <p:nvPicPr>
          <p:cNvPr id="44034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15875"/>
            <a:ext cx="6546850" cy="67929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60387"/>
          </a:xfrm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>
                <a:solidFill>
                  <a:schemeClr val="bg1"/>
                </a:solidFill>
                <a:ea typeface="黑体" panose="02010609060101010101" pitchFamily="2" charset="-122"/>
              </a:rPr>
              <a:t>踝关节中的跟腱与韧带</a:t>
            </a:r>
          </a:p>
        </p:txBody>
      </p:sp>
      <p:sp>
        <p:nvSpPr>
          <p:cNvPr id="45058" name="Rectangle 3"/>
          <p:cNvSpPr>
            <a:spLocks noGrp="1"/>
          </p:cNvSpPr>
          <p:nvPr>
            <p:ph idx="4294967295"/>
          </p:nvPr>
        </p:nvSpPr>
        <p:spPr/>
        <p:txBody>
          <a:bodyPr wrap="square" anchor="t"/>
          <a:lstStyle/>
          <a:p>
            <a:pPr lvl="0" indent="-342900"/>
            <a:endParaRPr lang="zh-CN" altLang="en-US"/>
          </a:p>
        </p:txBody>
      </p:sp>
      <p:sp>
        <p:nvSpPr>
          <p:cNvPr id="45059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32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5060" name="Picture 4" descr="踝关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4900"/>
            <a:ext cx="9096375" cy="575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1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32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33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  <p:pic>
        <p:nvPicPr>
          <p:cNvPr id="47106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63" y="541338"/>
            <a:ext cx="8408987" cy="55959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/>
          </p:cNvSpPr>
          <p:nvPr>
            <p:ph type="title"/>
          </p:nvPr>
        </p:nvSpPr>
        <p:spPr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 dirty="0">
                <a:solidFill>
                  <a:schemeClr val="bg1"/>
                </a:solidFill>
                <a:ea typeface="黑体" panose="02010609060101010101" pitchFamily="2" charset="-122"/>
              </a:rPr>
              <a:t>呼吸系统</a:t>
            </a:r>
            <a:r>
              <a:rPr lang="en-US" altLang="x-none" dirty="0">
                <a:solidFill>
                  <a:schemeClr val="bg1"/>
                </a:solidFill>
                <a:ea typeface="黑体" panose="02010609060101010101" pitchFamily="2" charset="-122"/>
              </a:rPr>
              <a:t>(respiration system)</a:t>
            </a:r>
            <a:endParaRPr lang="zh-CN" altLang="en-US" dirty="0">
              <a:solidFill>
                <a:schemeClr val="bg1"/>
              </a:solidFill>
              <a:ea typeface="黑体" panose="02010609060101010101" pitchFamily="2" charset="-122"/>
            </a:endParaRPr>
          </a:p>
        </p:txBody>
      </p:sp>
      <p:sp>
        <p:nvSpPr>
          <p:cNvPr id="48130" name="Rectangle 3"/>
          <p:cNvSpPr>
            <a:spLocks noGrp="1"/>
          </p:cNvSpPr>
          <p:nvPr>
            <p:ph idx="4294967295"/>
          </p:nvPr>
        </p:nvSpPr>
        <p:spPr/>
        <p:txBody>
          <a:bodyPr wrap="square" anchor="t"/>
          <a:lstStyle/>
          <a:p>
            <a:pPr lvl="0" indent="-342900"/>
            <a:r>
              <a:rPr lang="zh-CN" altLang="en-US" dirty="0"/>
              <a:t>包括呼吸道与肺</a:t>
            </a:r>
          </a:p>
          <a:p>
            <a:pPr lvl="0" indent="-342900"/>
            <a:r>
              <a:rPr lang="zh-CN" altLang="en-US" dirty="0"/>
              <a:t>呼吸道：鼻、咽、喉、气管、支气管、小支气管。</a:t>
            </a:r>
          </a:p>
          <a:p>
            <a:pPr lvl="0" indent="-342900"/>
            <a:r>
              <a:rPr lang="zh-CN" altLang="en-US" dirty="0"/>
              <a:t>肺：肺泡管与肺泡，是气体交换的场所。</a:t>
            </a:r>
          </a:p>
        </p:txBody>
      </p:sp>
      <p:sp>
        <p:nvSpPr>
          <p:cNvPr id="48131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34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813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34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928670"/>
            <a:ext cx="4714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FF0000"/>
                </a:solidFill>
              </a:rPr>
              <a:t>呼吸系统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标题 1"/>
          <p:cNvSpPr>
            <a:spLocks noGrp="1"/>
          </p:cNvSpPr>
          <p:nvPr>
            <p:ph type="title"/>
          </p:nvPr>
        </p:nvSpPr>
        <p:spPr>
          <a:xfrm>
            <a:off x="285750" y="500063"/>
            <a:ext cx="1549400" cy="3505200"/>
          </a:xfrm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 dirty="0">
                <a:solidFill>
                  <a:schemeClr val="bg1"/>
                </a:solidFill>
                <a:ea typeface="黑体" panose="02010609060101010101" pitchFamily="2" charset="-122"/>
              </a:rPr>
              <a:t>呼吸</a:t>
            </a:r>
            <a:r>
              <a:rPr lang="en-US" altLang="x-none" dirty="0">
                <a:solidFill>
                  <a:schemeClr val="bg1"/>
                </a:solidFill>
                <a:ea typeface="黑体" panose="02010609060101010101" pitchFamily="2" charset="-122"/>
              </a:rPr>
              <a:t/>
            </a:r>
            <a:br>
              <a:rPr lang="en-US" altLang="x-none" dirty="0">
                <a:solidFill>
                  <a:schemeClr val="bg1"/>
                </a:solidFill>
                <a:ea typeface="黑体" panose="02010609060101010101" pitchFamily="2" charset="-122"/>
              </a:rPr>
            </a:br>
            <a:r>
              <a:rPr lang="zh-CN" altLang="en-US" dirty="0">
                <a:solidFill>
                  <a:schemeClr val="bg1"/>
                </a:solidFill>
                <a:ea typeface="黑体" panose="02010609060101010101" pitchFamily="2" charset="-122"/>
              </a:rPr>
              <a:t>系统</a:t>
            </a:r>
          </a:p>
        </p:txBody>
      </p:sp>
      <p:pic>
        <p:nvPicPr>
          <p:cNvPr id="49154" name="内容占位符 3" descr="076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571750" y="0"/>
            <a:ext cx="5143500" cy="6594475"/>
          </a:xfrm>
          <a:effectLst>
            <a:outerShdw dist="139700" dir="2699999" algn="ctr" rotWithShape="0">
              <a:srgbClr val="333333">
                <a:alpha val="64000"/>
              </a:srgbClr>
            </a:outerShdw>
          </a:effectLst>
        </p:spPr>
      </p:pic>
      <p:sp>
        <p:nvSpPr>
          <p:cNvPr id="49155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35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9156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35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标题 33793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zh-CN" altLang="en-US"/>
              <a:t>肺泡的结构</a:t>
            </a:r>
          </a:p>
        </p:txBody>
      </p:sp>
      <p:pic>
        <p:nvPicPr>
          <p:cNvPr id="50178" name="文本占位符 3379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0110" y="1489710"/>
            <a:ext cx="6994525" cy="4686300"/>
          </a:xfrm>
        </p:spPr>
      </p:pic>
      <p:sp>
        <p:nvSpPr>
          <p:cNvPr id="50179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36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37</a:t>
            </a:fld>
            <a:endParaRPr lang="zh-CN" altLang="en-US" strike="noStrike" noProof="1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480" y="1910715"/>
            <a:ext cx="3923665" cy="38538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145" y="1910715"/>
            <a:ext cx="4193540" cy="378968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标题 1"/>
          <p:cNvSpPr>
            <a:spLocks noGrp="1"/>
          </p:cNvSpPr>
          <p:nvPr>
            <p:ph type="title"/>
          </p:nvPr>
        </p:nvSpPr>
        <p:spPr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 dirty="0">
                <a:solidFill>
                  <a:schemeClr val="bg1"/>
                </a:solidFill>
                <a:ea typeface="黑体" panose="02010609060101010101" pitchFamily="2" charset="-122"/>
              </a:rPr>
              <a:t>循环系统 </a:t>
            </a:r>
            <a:r>
              <a:rPr lang="en-US" altLang="x-none" dirty="0">
                <a:solidFill>
                  <a:schemeClr val="bg1"/>
                </a:solidFill>
                <a:ea typeface="黑体" panose="02010609060101010101" pitchFamily="2" charset="-122"/>
              </a:rPr>
              <a:t>(circulation system )</a:t>
            </a:r>
            <a:endParaRPr lang="zh-CN" altLang="en-US" dirty="0">
              <a:solidFill>
                <a:schemeClr val="bg1"/>
              </a:solidFill>
              <a:ea typeface="黑体" panose="02010609060101010101" pitchFamily="2" charset="-122"/>
            </a:endParaRPr>
          </a:p>
        </p:txBody>
      </p:sp>
      <p:sp>
        <p:nvSpPr>
          <p:cNvPr id="51202" name="内容占位符 2"/>
          <p:cNvSpPr>
            <a:spLocks noGrp="1"/>
          </p:cNvSpPr>
          <p:nvPr>
            <p:ph idx="4294967295"/>
          </p:nvPr>
        </p:nvSpPr>
        <p:spPr>
          <a:xfrm>
            <a:off x="500034" y="500042"/>
            <a:ext cx="8286750" cy="6000768"/>
          </a:xfrm>
        </p:spPr>
        <p:txBody>
          <a:bodyPr wrap="square" anchor="t"/>
          <a:lstStyle/>
          <a:p>
            <a:pPr lvl="0" indent="-342900">
              <a:buNone/>
            </a:pPr>
            <a:r>
              <a:rPr lang="zh-CN" altLang="en-US" sz="40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循环系统</a:t>
            </a:r>
            <a:endParaRPr lang="en-US" altLang="zh-CN" sz="4000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lvl="0" indent="-342900"/>
            <a:r>
              <a:rPr lang="zh-CN" altLang="en-US" dirty="0" smtClean="0">
                <a:latin typeface="黑体" panose="02010609060101010101" pitchFamily="2" charset="-122"/>
                <a:ea typeface="黑体" panose="02010609060101010101" pitchFamily="2" charset="-122"/>
              </a:rPr>
              <a:t>心脏</a:t>
            </a:r>
            <a:r>
              <a:rPr lang="en-US" altLang="x-none" dirty="0">
                <a:latin typeface="黑体" panose="02010609060101010101" pitchFamily="2" charset="-122"/>
                <a:ea typeface="黑体" panose="02010609060101010101" pitchFamily="2" charset="-122"/>
              </a:rPr>
              <a:t>(heart)</a:t>
            </a:r>
          </a:p>
          <a:p>
            <a:pPr lvl="0" indent="-342900"/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</a:rPr>
              <a:t>动脉</a:t>
            </a:r>
            <a:r>
              <a:rPr lang="en-US" altLang="x-none" dirty="0">
                <a:latin typeface="黑体" panose="02010609060101010101" pitchFamily="2" charset="-122"/>
                <a:ea typeface="黑体" panose="02010609060101010101" pitchFamily="2" charset="-122"/>
              </a:rPr>
              <a:t>(artery)</a:t>
            </a:r>
          </a:p>
          <a:p>
            <a:pPr lvl="0" indent="-342900"/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</a:rPr>
              <a:t>毛细血管</a:t>
            </a:r>
            <a:r>
              <a:rPr lang="en-US" altLang="x-none" dirty="0">
                <a:latin typeface="黑体" panose="02010609060101010101" pitchFamily="2" charset="-122"/>
                <a:ea typeface="黑体" panose="02010609060101010101" pitchFamily="2" charset="-122"/>
              </a:rPr>
              <a:t>(capillary )</a:t>
            </a:r>
          </a:p>
          <a:p>
            <a:pPr lvl="0" indent="-342900"/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</a:rPr>
              <a:t>静脉</a:t>
            </a:r>
            <a:r>
              <a:rPr lang="en-US" altLang="x-none" dirty="0">
                <a:latin typeface="黑体" panose="02010609060101010101" pitchFamily="2" charset="-122"/>
                <a:ea typeface="黑体" panose="02010609060101010101" pitchFamily="2" charset="-122"/>
              </a:rPr>
              <a:t>(vein)</a:t>
            </a:r>
          </a:p>
          <a:p>
            <a:pPr lvl="0" indent="-342900"/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</a:rPr>
              <a:t>淋巴管</a:t>
            </a:r>
            <a:r>
              <a:rPr lang="en-US" altLang="x-none" dirty="0">
                <a:latin typeface="黑体" panose="02010609060101010101" pitchFamily="2" charset="-122"/>
                <a:ea typeface="黑体" panose="02010609060101010101" pitchFamily="2" charset="-122"/>
              </a:rPr>
              <a:t>(lymphatic)</a:t>
            </a:r>
          </a:p>
          <a:p>
            <a:pPr lvl="0" indent="-342900">
              <a:buNone/>
            </a:pPr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</a:rPr>
              <a:t>构成人体三大循环：</a:t>
            </a:r>
            <a:endParaRPr lang="en-US" altLang="x-none" dirty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lvl="0" indent="-342900"/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</a:rPr>
              <a:t>体循环</a:t>
            </a:r>
            <a:r>
              <a:rPr lang="en-US" altLang="x-none" dirty="0">
                <a:latin typeface="黑体" panose="02010609060101010101" pitchFamily="2" charset="-122"/>
                <a:ea typeface="黑体" panose="02010609060101010101" pitchFamily="2" charset="-122"/>
              </a:rPr>
              <a:t>(systemic circulation)</a:t>
            </a:r>
          </a:p>
          <a:p>
            <a:pPr lvl="0" indent="-342900"/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</a:rPr>
              <a:t>肺循环</a:t>
            </a:r>
            <a:r>
              <a:rPr lang="en-US" altLang="x-none" dirty="0">
                <a:latin typeface="黑体" panose="02010609060101010101" pitchFamily="2" charset="-122"/>
                <a:ea typeface="黑体" panose="02010609060101010101" pitchFamily="2" charset="-122"/>
              </a:rPr>
              <a:t>(pulmonary circulation)</a:t>
            </a:r>
          </a:p>
          <a:p>
            <a:pPr lvl="0" indent="-342900"/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</a:rPr>
              <a:t>淋巴循环</a:t>
            </a:r>
            <a:r>
              <a:rPr lang="en-US" altLang="x-none" dirty="0">
                <a:latin typeface="黑体" panose="02010609060101010101" pitchFamily="2" charset="-122"/>
                <a:ea typeface="黑体" panose="02010609060101010101" pitchFamily="2" charset="-122"/>
              </a:rPr>
              <a:t>(lympaphatic circulation )</a:t>
            </a:r>
          </a:p>
          <a:p>
            <a:pPr lvl="0" indent="-342900">
              <a:buFont typeface="Arial" panose="020B0604020202020204" pitchFamily="34" charset="0"/>
              <a:buNone/>
            </a:pPr>
            <a:endParaRPr lang="zh-CN" altLang="en-US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51203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38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04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38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标题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95337"/>
          </a:xfrm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>
                <a:solidFill>
                  <a:schemeClr val="bg1"/>
                </a:solidFill>
                <a:ea typeface="黑体" panose="02010609060101010101" pitchFamily="2" charset="-122"/>
              </a:rPr>
              <a:t>心脏</a:t>
            </a:r>
          </a:p>
        </p:txBody>
      </p:sp>
      <p:pic>
        <p:nvPicPr>
          <p:cNvPr id="52226" name="内容占位符 3" descr="17181114462.jpg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14313" y="1143000"/>
            <a:ext cx="8315325" cy="5715000"/>
          </a:xfrm>
        </p:spPr>
      </p:pic>
      <p:sp>
        <p:nvSpPr>
          <p:cNvPr id="52227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39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2228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39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标题 1"/>
          <p:cNvSpPr>
            <a:spLocks noGrp="1"/>
          </p:cNvSpPr>
          <p:nvPr>
            <p:ph type="title"/>
          </p:nvPr>
        </p:nvSpPr>
        <p:spPr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>
                <a:solidFill>
                  <a:schemeClr val="bg1"/>
                </a:solidFill>
                <a:ea typeface="黑体" panose="02010609060101010101" pitchFamily="2" charset="-122"/>
              </a:rPr>
              <a:t>器官系统</a:t>
            </a:r>
          </a:p>
        </p:txBody>
      </p:sp>
      <p:sp>
        <p:nvSpPr>
          <p:cNvPr id="25602" name="内容占位符 2"/>
          <p:cNvSpPr>
            <a:spLocks noGrp="1"/>
          </p:cNvSpPr>
          <p:nvPr>
            <p:ph idx="4294967295"/>
          </p:nvPr>
        </p:nvSpPr>
        <p:spPr>
          <a:xfrm>
            <a:off x="571472" y="1071546"/>
            <a:ext cx="8229600" cy="4530725"/>
          </a:xfrm>
        </p:spPr>
        <p:txBody>
          <a:bodyPr wrap="square" anchor="t"/>
          <a:lstStyle/>
          <a:p>
            <a:pPr marL="609600" lvl="0" indent="-6096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按功能分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：</a:t>
            </a:r>
          </a:p>
          <a:p>
            <a:pPr marL="609600" lvl="0" indent="-609600">
              <a:lnSpc>
                <a:spcPct val="80000"/>
              </a:lnSpc>
              <a:buAutoNum type="arabicPeriod"/>
            </a:pP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运动系统</a:t>
            </a:r>
            <a:r>
              <a:rPr lang="en-US" altLang="x-none" b="1" dirty="0">
                <a:latin typeface="黑体" panose="02010609060101010101" pitchFamily="2" charset="-122"/>
                <a:ea typeface="黑体" panose="02010609060101010101" pitchFamily="2" charset="-122"/>
              </a:rPr>
              <a:t>(locomotion system )</a:t>
            </a:r>
          </a:p>
          <a:p>
            <a:pPr marL="609600" lvl="0" indent="-609600">
              <a:lnSpc>
                <a:spcPct val="80000"/>
              </a:lnSpc>
              <a:buAutoNum type="arabicPeriod"/>
            </a:pP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呼吸系统</a:t>
            </a:r>
            <a:r>
              <a:rPr lang="en-US" altLang="x-none" b="1" dirty="0">
                <a:latin typeface="黑体" panose="02010609060101010101" pitchFamily="2" charset="-122"/>
                <a:ea typeface="黑体" panose="02010609060101010101" pitchFamily="2" charset="-122"/>
              </a:rPr>
              <a:t>(respiration system)</a:t>
            </a:r>
          </a:p>
          <a:p>
            <a:pPr marL="609600" lvl="0" indent="-609600">
              <a:lnSpc>
                <a:spcPct val="80000"/>
              </a:lnSpc>
              <a:buAutoNum type="arabicPeriod"/>
            </a:pP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循环系统</a:t>
            </a:r>
            <a:r>
              <a:rPr lang="en-US" altLang="x-none" b="1" dirty="0">
                <a:latin typeface="黑体" panose="02010609060101010101" pitchFamily="2" charset="-122"/>
                <a:ea typeface="黑体" panose="02010609060101010101" pitchFamily="2" charset="-122"/>
              </a:rPr>
              <a:t>((circulation system )</a:t>
            </a:r>
          </a:p>
          <a:p>
            <a:pPr marL="609600" lvl="0" indent="-609600">
              <a:lnSpc>
                <a:spcPct val="80000"/>
              </a:lnSpc>
              <a:buAutoNum type="arabicPeriod"/>
            </a:pP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消化系统</a:t>
            </a:r>
            <a:r>
              <a:rPr lang="en-US" altLang="x-none" b="1" dirty="0">
                <a:latin typeface="黑体" panose="02010609060101010101" pitchFamily="2" charset="-122"/>
                <a:ea typeface="黑体" panose="02010609060101010101" pitchFamily="2" charset="-122"/>
              </a:rPr>
              <a:t>(digestive system)</a:t>
            </a:r>
          </a:p>
          <a:p>
            <a:pPr marL="609600" lvl="0" indent="-609600">
              <a:lnSpc>
                <a:spcPct val="80000"/>
              </a:lnSpc>
              <a:buAutoNum type="arabicPeriod"/>
            </a:pP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泌尿系统</a:t>
            </a:r>
            <a:r>
              <a:rPr lang="en-US" altLang="x-none" b="1" dirty="0">
                <a:latin typeface="黑体" panose="02010609060101010101" pitchFamily="2" charset="-122"/>
                <a:ea typeface="黑体" panose="02010609060101010101" pitchFamily="2" charset="-122"/>
              </a:rPr>
              <a:t>(urinary system )</a:t>
            </a:r>
          </a:p>
          <a:p>
            <a:pPr marL="609600" lvl="0" indent="-609600">
              <a:lnSpc>
                <a:spcPct val="80000"/>
              </a:lnSpc>
              <a:buAutoNum type="arabicPeriod"/>
            </a:pP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生殖系统</a:t>
            </a:r>
            <a:r>
              <a:rPr lang="en-US" altLang="x-none" b="1" dirty="0">
                <a:latin typeface="黑体" panose="02010609060101010101" pitchFamily="2" charset="-122"/>
                <a:ea typeface="黑体" panose="02010609060101010101" pitchFamily="2" charset="-122"/>
              </a:rPr>
              <a:t>(procreation system)</a:t>
            </a:r>
          </a:p>
          <a:p>
            <a:pPr marL="609600" lvl="0" indent="-609600">
              <a:lnSpc>
                <a:spcPct val="80000"/>
              </a:lnSpc>
              <a:buAutoNum type="arabicPeriod"/>
            </a:pP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神经系统</a:t>
            </a:r>
            <a:r>
              <a:rPr lang="en-US" altLang="x-none" b="1" dirty="0">
                <a:latin typeface="黑体" panose="02010609060101010101" pitchFamily="2" charset="-122"/>
                <a:ea typeface="黑体" panose="02010609060101010101" pitchFamily="2" charset="-122"/>
              </a:rPr>
              <a:t>(nervous system)</a:t>
            </a:r>
          </a:p>
          <a:p>
            <a:pPr marL="609600" lvl="0" indent="-609600">
              <a:lnSpc>
                <a:spcPct val="80000"/>
              </a:lnSpc>
              <a:buAutoNum type="arabicPeriod"/>
            </a:pP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内分泌系统</a:t>
            </a:r>
            <a:r>
              <a:rPr lang="en-US" altLang="x-none" b="1" dirty="0">
                <a:latin typeface="黑体" panose="02010609060101010101" pitchFamily="2" charset="-122"/>
                <a:ea typeface="黑体" panose="02010609060101010101" pitchFamily="2" charset="-122"/>
              </a:rPr>
              <a:t>(internal secretion system)</a:t>
            </a:r>
          </a:p>
          <a:p>
            <a:pPr marL="609600" lvl="0" indent="-609600">
              <a:lnSpc>
                <a:spcPct val="80000"/>
              </a:lnSpc>
              <a:buAutoNum type="arabicPeriod"/>
            </a:pP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感觉器系统</a:t>
            </a:r>
            <a:r>
              <a:rPr lang="en-US" altLang="x-none" b="1" dirty="0">
                <a:latin typeface="黑体" panose="02010609060101010101" pitchFamily="2" charset="-122"/>
                <a:ea typeface="黑体" panose="02010609060101010101" pitchFamily="2" charset="-122"/>
              </a:rPr>
              <a:t>(sensory system)</a:t>
            </a:r>
          </a:p>
          <a:p>
            <a:pPr marL="609600" lvl="0" indent="-6096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x-none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5603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4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标题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95337"/>
          </a:xfrm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>
                <a:solidFill>
                  <a:schemeClr val="bg1"/>
                </a:solidFill>
                <a:ea typeface="黑体" panose="02010609060101010101" pitchFamily="2" charset="-122"/>
              </a:rPr>
              <a:t>心腔</a:t>
            </a:r>
          </a:p>
        </p:txBody>
      </p:sp>
      <p:pic>
        <p:nvPicPr>
          <p:cNvPr id="54274" name="内容占位符 3" descr="心室腔.JPG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68313" y="1125538"/>
            <a:ext cx="8207375" cy="5375275"/>
          </a:xfrm>
        </p:spPr>
      </p:pic>
      <p:sp>
        <p:nvSpPr>
          <p:cNvPr id="54275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40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4276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40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标题 1"/>
          <p:cNvSpPr>
            <a:spLocks noGrp="1"/>
          </p:cNvSpPr>
          <p:nvPr>
            <p:ph type="title"/>
          </p:nvPr>
        </p:nvSpPr>
        <p:spPr/>
        <p:txBody>
          <a:bodyPr wrap="square" anchor="ctr"/>
          <a:lstStyle/>
          <a:p>
            <a:pPr lvl="0" indent="0"/>
            <a:endParaRPr lang="zh-CN" altLang="en-US"/>
          </a:p>
        </p:txBody>
      </p:sp>
      <p:sp>
        <p:nvSpPr>
          <p:cNvPr id="56322" name="灯片编号占位符 3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41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6323" name="Picture 2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403350" y="692150"/>
            <a:ext cx="6097588" cy="5878513"/>
          </a:xfrm>
        </p:spPr>
      </p:pic>
      <p:sp>
        <p:nvSpPr>
          <p:cNvPr id="56324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41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43175" cy="1654175"/>
          </a:xfrm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>
                <a:solidFill>
                  <a:schemeClr val="bg1"/>
                </a:solidFill>
                <a:ea typeface="黑体" panose="02010609060101010101" pitchFamily="2" charset="-122"/>
              </a:rPr>
              <a:t>心脏标本</a:t>
            </a:r>
          </a:p>
        </p:txBody>
      </p:sp>
      <p:pic>
        <p:nvPicPr>
          <p:cNvPr id="57346" name="内容占位符 3" descr="心脏解剖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071813" y="0"/>
            <a:ext cx="5786437" cy="6715125"/>
          </a:xfrm>
        </p:spPr>
      </p:pic>
      <p:sp>
        <p:nvSpPr>
          <p:cNvPr id="57347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42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7348" name="TextBox 5"/>
          <p:cNvSpPr txBox="1"/>
          <p:nvPr/>
        </p:nvSpPr>
        <p:spPr>
          <a:xfrm>
            <a:off x="7715250" y="5429250"/>
            <a:ext cx="877888" cy="36988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 b="1" dirty="0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左心室</a:t>
            </a:r>
          </a:p>
        </p:txBody>
      </p:sp>
      <p:sp>
        <p:nvSpPr>
          <p:cNvPr id="57349" name="TextBox 6"/>
          <p:cNvSpPr txBox="1"/>
          <p:nvPr/>
        </p:nvSpPr>
        <p:spPr>
          <a:xfrm>
            <a:off x="5429250" y="4357688"/>
            <a:ext cx="877888" cy="3698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 b="1" dirty="0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右心室</a:t>
            </a:r>
          </a:p>
        </p:txBody>
      </p:sp>
      <p:sp>
        <p:nvSpPr>
          <p:cNvPr id="57350" name="TextBox 7"/>
          <p:cNvSpPr txBox="1"/>
          <p:nvPr/>
        </p:nvSpPr>
        <p:spPr>
          <a:xfrm>
            <a:off x="5072063" y="1214438"/>
            <a:ext cx="877887" cy="3698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 b="1" dirty="0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主动脉</a:t>
            </a:r>
          </a:p>
        </p:txBody>
      </p:sp>
      <p:sp>
        <p:nvSpPr>
          <p:cNvPr id="57351" name="TextBox 8"/>
          <p:cNvSpPr txBox="1"/>
          <p:nvPr/>
        </p:nvSpPr>
        <p:spPr>
          <a:xfrm>
            <a:off x="3643313" y="2928938"/>
            <a:ext cx="882650" cy="3698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 b="1" dirty="0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右心房</a:t>
            </a:r>
          </a:p>
        </p:txBody>
      </p:sp>
      <p:sp>
        <p:nvSpPr>
          <p:cNvPr id="57352" name="TextBox 9"/>
          <p:cNvSpPr txBox="1"/>
          <p:nvPr/>
        </p:nvSpPr>
        <p:spPr>
          <a:xfrm>
            <a:off x="6143625" y="2286000"/>
            <a:ext cx="877888" cy="36988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 b="1" dirty="0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肺动脉</a:t>
            </a:r>
          </a:p>
        </p:txBody>
      </p:sp>
      <p:sp>
        <p:nvSpPr>
          <p:cNvPr id="57353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42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71738" cy="1868487"/>
          </a:xfrm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>
                <a:solidFill>
                  <a:schemeClr val="bg1"/>
                </a:solidFill>
                <a:ea typeface="黑体" panose="02010609060101010101" pitchFamily="2" charset="-122"/>
              </a:rPr>
              <a:t>体循环与肺循环</a:t>
            </a:r>
          </a:p>
        </p:txBody>
      </p:sp>
      <p:pic>
        <p:nvPicPr>
          <p:cNvPr id="58370" name="内容占位符 3" descr="2006112033368797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951163" y="0"/>
            <a:ext cx="5724525" cy="6858000"/>
          </a:xfrm>
        </p:spPr>
      </p:pic>
      <p:sp>
        <p:nvSpPr>
          <p:cNvPr id="58371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43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837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43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标题 1"/>
          <p:cNvSpPr>
            <a:spLocks noGrp="1"/>
          </p:cNvSpPr>
          <p:nvPr>
            <p:ph type="title"/>
          </p:nvPr>
        </p:nvSpPr>
        <p:spPr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 dirty="0">
                <a:solidFill>
                  <a:schemeClr val="bg1"/>
                </a:solidFill>
                <a:ea typeface="黑体" panose="02010609060101010101" pitchFamily="2" charset="-122"/>
              </a:rPr>
              <a:t>消化系统 </a:t>
            </a:r>
            <a:r>
              <a:rPr lang="en-US" altLang="x-none" dirty="0">
                <a:solidFill>
                  <a:schemeClr val="bg1"/>
                </a:solidFill>
                <a:ea typeface="黑体" panose="02010609060101010101" pitchFamily="2" charset="-122"/>
              </a:rPr>
              <a:t>(digestive system)</a:t>
            </a:r>
            <a:endParaRPr lang="zh-CN" altLang="en-US" dirty="0">
              <a:solidFill>
                <a:schemeClr val="bg1"/>
              </a:solidFill>
              <a:ea typeface="黑体" panose="02010609060101010101" pitchFamily="2" charset="-122"/>
            </a:endParaRPr>
          </a:p>
        </p:txBody>
      </p:sp>
      <p:sp>
        <p:nvSpPr>
          <p:cNvPr id="59394" name="内容占位符 2"/>
          <p:cNvSpPr>
            <a:spLocks noGrp="1"/>
          </p:cNvSpPr>
          <p:nvPr>
            <p:ph idx="4294967295"/>
          </p:nvPr>
        </p:nvSpPr>
        <p:spPr>
          <a:xfrm>
            <a:off x="500034" y="642918"/>
            <a:ext cx="8229600" cy="5202255"/>
          </a:xfrm>
        </p:spPr>
        <p:txBody>
          <a:bodyPr wrap="square" anchor="t"/>
          <a:lstStyle/>
          <a:p>
            <a:pPr lvl="0" indent="-342900">
              <a:buNone/>
            </a:pPr>
            <a:r>
              <a:rPr lang="zh-CN" altLang="en-US" sz="3600" dirty="0" smtClean="0">
                <a:solidFill>
                  <a:srgbClr val="FF0000"/>
                </a:solidFill>
              </a:rPr>
              <a:t>消化系统</a:t>
            </a:r>
            <a:endParaRPr lang="en-US" altLang="zh-CN" sz="3600" dirty="0" smtClean="0">
              <a:solidFill>
                <a:srgbClr val="FF0000"/>
              </a:solidFill>
            </a:endParaRPr>
          </a:p>
          <a:p>
            <a:pPr lvl="0" indent="-342900">
              <a:buNone/>
            </a:pPr>
            <a:r>
              <a:rPr lang="zh-CN" altLang="en-US" b="1" dirty="0" smtClean="0"/>
              <a:t>包括</a:t>
            </a:r>
            <a:r>
              <a:rPr lang="zh-CN" altLang="en-US" b="1" dirty="0"/>
              <a:t>消化道和消化腺</a:t>
            </a:r>
            <a:endParaRPr lang="en-US" altLang="x-none" b="1" dirty="0"/>
          </a:p>
          <a:p>
            <a:pPr lvl="0" indent="-342900"/>
            <a:r>
              <a:rPr lang="zh-CN" altLang="en-US" dirty="0"/>
              <a:t>食道</a:t>
            </a:r>
            <a:r>
              <a:rPr lang="en-US" altLang="x-none" dirty="0"/>
              <a:t>(esophagus)</a:t>
            </a:r>
          </a:p>
          <a:p>
            <a:pPr lvl="0" indent="-342900"/>
            <a:r>
              <a:rPr lang="zh-CN" altLang="en-US" dirty="0"/>
              <a:t>胃</a:t>
            </a:r>
            <a:r>
              <a:rPr lang="en-US" altLang="x-none" dirty="0"/>
              <a:t>(stomach)</a:t>
            </a:r>
          </a:p>
          <a:p>
            <a:pPr lvl="0" indent="-342900"/>
            <a:r>
              <a:rPr lang="zh-CN" altLang="en-US" dirty="0"/>
              <a:t>肠</a:t>
            </a:r>
            <a:r>
              <a:rPr lang="en-US" altLang="x-none" dirty="0"/>
              <a:t>(intestine)</a:t>
            </a:r>
          </a:p>
          <a:p>
            <a:pPr lvl="0" indent="-342900"/>
            <a:r>
              <a:rPr lang="zh-CN" altLang="en-US" dirty="0"/>
              <a:t>肝脏</a:t>
            </a:r>
            <a:r>
              <a:rPr lang="en-US" altLang="x-none" dirty="0"/>
              <a:t>(liver)</a:t>
            </a:r>
          </a:p>
          <a:p>
            <a:pPr lvl="0" indent="-342900"/>
            <a:r>
              <a:rPr lang="zh-CN" altLang="en-US" dirty="0"/>
              <a:t>胆囊</a:t>
            </a:r>
            <a:r>
              <a:rPr lang="en-US" altLang="x-none" dirty="0"/>
              <a:t>(cholecyst)</a:t>
            </a:r>
          </a:p>
          <a:p>
            <a:pPr lvl="0" indent="-342900"/>
            <a:r>
              <a:rPr lang="zh-CN" altLang="en-US" dirty="0"/>
              <a:t>胰脏</a:t>
            </a:r>
            <a:r>
              <a:rPr lang="en-US" altLang="x-none" dirty="0"/>
              <a:t>(pancreas)</a:t>
            </a:r>
          </a:p>
          <a:p>
            <a:pPr lvl="0" indent="-342900">
              <a:buFont typeface="Arial" panose="020B0604020202020204" pitchFamily="34" charset="0"/>
              <a:buNone/>
            </a:pPr>
            <a:endParaRPr lang="en-US" altLang="x-none" dirty="0"/>
          </a:p>
        </p:txBody>
      </p:sp>
      <p:sp>
        <p:nvSpPr>
          <p:cNvPr id="59395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44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9396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44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43175" cy="1654175"/>
          </a:xfrm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>
                <a:solidFill>
                  <a:schemeClr val="bg1"/>
                </a:solidFill>
                <a:ea typeface="黑体" panose="02010609060101010101" pitchFamily="2" charset="-122"/>
              </a:rPr>
              <a:t>消化系统</a:t>
            </a:r>
          </a:p>
        </p:txBody>
      </p:sp>
      <p:pic>
        <p:nvPicPr>
          <p:cNvPr id="60418" name="内容占位符 3" descr="t94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428860" y="0"/>
            <a:ext cx="4929188" cy="6777038"/>
          </a:xfrm>
        </p:spPr>
      </p:pic>
      <p:sp>
        <p:nvSpPr>
          <p:cNvPr id="60419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45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0420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45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46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78" name="Text Box 5"/>
          <p:cNvSpPr txBox="1"/>
          <p:nvPr/>
        </p:nvSpPr>
        <p:spPr>
          <a:xfrm>
            <a:off x="341313" y="1222375"/>
            <a:ext cx="854075" cy="3502025"/>
          </a:xfrm>
          <a:prstGeom prst="rect">
            <a:avLst/>
          </a:prstGeom>
          <a:solidFill>
            <a:srgbClr val="A73E3B"/>
          </a:solidFill>
          <a:ln w="9525">
            <a:noFill/>
          </a:ln>
        </p:spPr>
        <p:txBody>
          <a:bodyPr anchor="ctr"/>
          <a:lstStyle/>
          <a:p>
            <a:pPr lvl="0" indent="0" algn="ctr"/>
            <a:r>
              <a:rPr lang="zh-CN" altLang="en-US" sz="4400" dirty="0">
                <a:solidFill>
                  <a:schemeClr val="bg1"/>
                </a:solidFill>
                <a:latin typeface="Franklin Gothic Book" pitchFamily="2" charset="0"/>
                <a:ea typeface="黑体" panose="02010609060101010101" pitchFamily="2" charset="-122"/>
              </a:rPr>
              <a:t>腹部分区</a:t>
            </a:r>
          </a:p>
        </p:txBody>
      </p:sp>
      <p:sp>
        <p:nvSpPr>
          <p:cNvPr id="24579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46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  <p:pic>
        <p:nvPicPr>
          <p:cNvPr id="2458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0" y="569913"/>
            <a:ext cx="5089525" cy="4806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766888" y="2152650"/>
            <a:ext cx="6869112" cy="466725"/>
          </a:xfrm>
        </p:spPr>
        <p:txBody>
          <a:bodyPr lIns="91440" tIns="45720" rIns="91440" bIns="45720" anchor="t"/>
          <a:lstStyle/>
          <a:p>
            <a:pPr defTabSz="914400">
              <a:buSzPct val="100000"/>
            </a:pPr>
            <a:r>
              <a:rPr lang="da-DK" altLang="zh-CN" kern="1200" baseline="0" dirty="0">
                <a:solidFill>
                  <a:srgbClr val="979797"/>
                </a:solidFill>
                <a:latin typeface="Arial" panose="020B0604020202020204" pitchFamily="34" charset="0"/>
                <a:ea typeface="黑体" panose="02010609060101010101" pitchFamily="2" charset="-122"/>
                <a:cs typeface="+mn-cs"/>
              </a:rPr>
              <a:t>LOREM IPSUM DOLOR</a:t>
            </a:r>
            <a:endParaRPr lang="zh-CN" altLang="en-US" kern="1200" baseline="0" dirty="0">
              <a:solidFill>
                <a:srgbClr val="979797"/>
              </a:solidFill>
              <a:latin typeface="Arial" panose="020B0604020202020204" pitchFamily="34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anchor="ctr">
            <a:normAutofit/>
          </a:bodyPr>
          <a:lstStyle/>
          <a:p>
            <a:pPr fontAlgn="auto"/>
            <a:r>
              <a:rPr lang="da-DK" altLang="zh-CN" sz="3200" strike="noStrike" noProof="1" smtClean="0">
                <a:latin typeface="+mj-lt"/>
                <a:ea typeface="+mj-ea"/>
              </a:rPr>
              <a:t>LOREM IPSUM DOLOR</a:t>
            </a:r>
            <a:endParaRPr lang="zh-CN" altLang="en-US" sz="3200" strike="noStrike" noProof="1">
              <a:latin typeface="+mj-lt"/>
              <a:ea typeface="+mj-ea"/>
            </a:endParaRPr>
          </a:p>
        </p:txBody>
      </p:sp>
      <p:pic>
        <p:nvPicPr>
          <p:cNvPr id="61443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63" y="496888"/>
            <a:ext cx="7662862" cy="614203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标题 45057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zh-CN" altLang="en-US"/>
              <a:t>阑尾体表投影</a:t>
            </a:r>
          </a:p>
        </p:txBody>
      </p:sp>
      <p:pic>
        <p:nvPicPr>
          <p:cNvPr id="63490" name="图片 450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713" y="1322388"/>
            <a:ext cx="5616575" cy="5111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491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48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62275" cy="1930400"/>
          </a:xfrm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>
                <a:solidFill>
                  <a:schemeClr val="bg1"/>
                </a:solidFill>
                <a:ea typeface="黑体" panose="02010609060101010101" pitchFamily="2" charset="-122"/>
              </a:rPr>
              <a:t>腹部</a:t>
            </a:r>
          </a:p>
        </p:txBody>
      </p:sp>
      <p:pic>
        <p:nvPicPr>
          <p:cNvPr id="65538" name="内容占位符 3" descr="20060701153901579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357422" y="0"/>
            <a:ext cx="4857750" cy="6858000"/>
          </a:xfrm>
        </p:spPr>
      </p:pic>
      <p:sp>
        <p:nvSpPr>
          <p:cNvPr id="65539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49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5540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49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标题 1"/>
          <p:cNvSpPr>
            <a:spLocks noGrp="1"/>
          </p:cNvSpPr>
          <p:nvPr>
            <p:ph type="title"/>
          </p:nvPr>
        </p:nvSpPr>
        <p:spPr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 dirty="0">
                <a:solidFill>
                  <a:schemeClr val="bg1"/>
                </a:solidFill>
                <a:ea typeface="黑体" panose="02010609060101010101" pitchFamily="2" charset="-122"/>
              </a:rPr>
              <a:t>运动系统</a:t>
            </a:r>
            <a:r>
              <a:rPr lang="en-US" altLang="x-none" dirty="0">
                <a:solidFill>
                  <a:schemeClr val="bg1"/>
                </a:solidFill>
                <a:ea typeface="黑体" panose="02010609060101010101" pitchFamily="2" charset="-122"/>
              </a:rPr>
              <a:t>(locomotion system )</a:t>
            </a:r>
          </a:p>
        </p:txBody>
      </p:sp>
      <p:sp>
        <p:nvSpPr>
          <p:cNvPr id="27650" name="内容占位符 2"/>
          <p:cNvSpPr>
            <a:spLocks noGrp="1"/>
          </p:cNvSpPr>
          <p:nvPr>
            <p:ph idx="4294967295"/>
          </p:nvPr>
        </p:nvSpPr>
        <p:spPr>
          <a:xfrm>
            <a:off x="755650" y="1557338"/>
            <a:ext cx="7889875" cy="4872037"/>
          </a:xfrm>
        </p:spPr>
        <p:txBody>
          <a:bodyPr wrap="square" anchor="t"/>
          <a:lstStyle/>
          <a:p>
            <a:pPr lvl="0" indent="-342900"/>
            <a:r>
              <a:rPr lang="zh-CN" altLang="en-US" sz="3200" dirty="0">
                <a:latin typeface="黑体" panose="02010609060101010101" pitchFamily="2" charset="-122"/>
                <a:ea typeface="黑体" panose="02010609060101010101" pitchFamily="2" charset="-122"/>
              </a:rPr>
              <a:t>由骨、骨联结（关节）和骨骼肌组成，构成人体的主要支架。</a:t>
            </a:r>
          </a:p>
          <a:p>
            <a:pPr lvl="0" indent="-342900"/>
            <a:r>
              <a:rPr lang="zh-CN" altLang="en-US" sz="3200" dirty="0">
                <a:latin typeface="黑体" panose="02010609060101010101" pitchFamily="2" charset="-122"/>
                <a:ea typeface="黑体" panose="02010609060101010101" pitchFamily="2" charset="-122"/>
              </a:rPr>
              <a:t>骨骼</a:t>
            </a:r>
            <a:r>
              <a:rPr lang="en-US" altLang="zh-CN" sz="3200" dirty="0">
                <a:latin typeface="黑体" panose="02010609060101010101" pitchFamily="2" charset="-122"/>
                <a:ea typeface="黑体" panose="02010609060101010101" pitchFamily="2" charset="-122"/>
              </a:rPr>
              <a:t>:</a:t>
            </a:r>
            <a:r>
              <a:rPr lang="zh-CN" altLang="en-US" sz="3200" dirty="0">
                <a:latin typeface="黑体" panose="02010609060101010101" pitchFamily="2" charset="-122"/>
                <a:ea typeface="黑体" panose="02010609060101010101" pitchFamily="2" charset="-122"/>
              </a:rPr>
              <a:t>正常成人：共206块，包括长骨、短骨、不规则骨和扁骨。骨由骨膜、骨质与骨髓构成。</a:t>
            </a:r>
          </a:p>
          <a:p>
            <a:pPr lvl="0" indent="-342900"/>
            <a:r>
              <a:rPr lang="zh-CN" altLang="en-US" sz="3200" dirty="0">
                <a:latin typeface="黑体" panose="02010609060101010101" pitchFamily="2" charset="-122"/>
                <a:ea typeface="黑体" panose="02010609060101010101" pitchFamily="2" charset="-122"/>
              </a:rPr>
              <a:t>骨骼肌：由筋膜包裹肌纤维构成。参与人体运动。</a:t>
            </a:r>
          </a:p>
          <a:p>
            <a:pPr lvl="0" indent="-342900"/>
            <a:r>
              <a:rPr lang="zh-CN" altLang="en-US" sz="3200" dirty="0">
                <a:latin typeface="黑体" panose="02010609060101010101" pitchFamily="2" charset="-122"/>
                <a:ea typeface="黑体" panose="02010609060101010101" pitchFamily="2" charset="-122"/>
              </a:rPr>
              <a:t>骨联结：由骨或软骨，韧带，与肌肉构成。</a:t>
            </a:r>
            <a:endParaRPr lang="zh-CN" altLang="en-US" sz="3200" dirty="0"/>
          </a:p>
          <a:p>
            <a:pPr lvl="0" indent="-342900"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27651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sz="3200" b="1" dirty="0"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pPr indent="0" eaLnBrk="0" hangingPunct="0"/>
              <a:t>5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642918"/>
            <a:ext cx="4714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rgbClr val="FF0000"/>
                </a:solidFill>
              </a:rPr>
              <a:t>运动系统</a:t>
            </a:r>
            <a:endParaRPr lang="en-US" altLang="zh-CN" sz="4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标题 1"/>
          <p:cNvSpPr>
            <a:spLocks noGrp="1"/>
          </p:cNvSpPr>
          <p:nvPr>
            <p:ph type="title"/>
          </p:nvPr>
        </p:nvSpPr>
        <p:spPr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 dirty="0">
                <a:solidFill>
                  <a:schemeClr val="bg1"/>
                </a:solidFill>
                <a:ea typeface="黑体" panose="02010609060101010101" pitchFamily="2" charset="-122"/>
              </a:rPr>
              <a:t>泌尿系统 </a:t>
            </a:r>
            <a:r>
              <a:rPr lang="en-US" altLang="x-none" dirty="0">
                <a:solidFill>
                  <a:schemeClr val="bg1"/>
                </a:solidFill>
                <a:ea typeface="黑体" panose="02010609060101010101" pitchFamily="2" charset="-122"/>
              </a:rPr>
              <a:t>(urinary system )</a:t>
            </a:r>
            <a:endParaRPr lang="zh-CN" altLang="en-US" dirty="0">
              <a:solidFill>
                <a:schemeClr val="bg1"/>
              </a:solidFill>
              <a:ea typeface="黑体" panose="02010609060101010101" pitchFamily="2" charset="-122"/>
            </a:endParaRPr>
          </a:p>
        </p:txBody>
      </p:sp>
      <p:sp>
        <p:nvSpPr>
          <p:cNvPr id="66562" name="内容占位符 2"/>
          <p:cNvSpPr>
            <a:spLocks noGrp="1"/>
          </p:cNvSpPr>
          <p:nvPr>
            <p:ph idx="4294967295"/>
          </p:nvPr>
        </p:nvSpPr>
        <p:spPr>
          <a:xfrm>
            <a:off x="428596" y="1071546"/>
            <a:ext cx="8229600" cy="4530725"/>
          </a:xfrm>
        </p:spPr>
        <p:txBody>
          <a:bodyPr wrap="square" anchor="t"/>
          <a:lstStyle/>
          <a:p>
            <a:pPr lvl="0" indent="-342900">
              <a:buNone/>
            </a:pPr>
            <a:r>
              <a:rPr lang="zh-CN" altLang="en-US" sz="3600" dirty="0" smtClean="0">
                <a:solidFill>
                  <a:srgbClr val="FF0000"/>
                </a:solidFill>
              </a:rPr>
              <a:t>泌尿系统</a:t>
            </a:r>
            <a:endParaRPr lang="en-US" altLang="zh-CN" sz="3600" dirty="0" smtClean="0">
              <a:solidFill>
                <a:srgbClr val="FF0000"/>
              </a:solidFill>
            </a:endParaRPr>
          </a:p>
          <a:p>
            <a:pPr lvl="0" indent="-342900"/>
            <a:r>
              <a:rPr lang="zh-CN" altLang="en-US" dirty="0" smtClean="0"/>
              <a:t>肾</a:t>
            </a:r>
            <a:r>
              <a:rPr lang="en-US" altLang="x-none" dirty="0"/>
              <a:t>(kindey)</a:t>
            </a:r>
          </a:p>
          <a:p>
            <a:pPr lvl="0" indent="-342900"/>
            <a:r>
              <a:rPr lang="zh-CN" altLang="en-US" dirty="0"/>
              <a:t>输尿管</a:t>
            </a:r>
            <a:r>
              <a:rPr lang="en-US" altLang="x-none" dirty="0"/>
              <a:t>(ureter)</a:t>
            </a:r>
          </a:p>
          <a:p>
            <a:pPr lvl="0" indent="-342900"/>
            <a:r>
              <a:rPr lang="zh-CN" altLang="en-US" dirty="0"/>
              <a:t>膀胱</a:t>
            </a:r>
            <a:r>
              <a:rPr lang="en-US" altLang="x-none" dirty="0"/>
              <a:t>(urinary bladder)</a:t>
            </a:r>
          </a:p>
          <a:p>
            <a:pPr lvl="0" indent="-342900"/>
            <a:r>
              <a:rPr lang="zh-CN" altLang="en-US" dirty="0"/>
              <a:t>尿道</a:t>
            </a:r>
            <a:r>
              <a:rPr lang="en-US" altLang="x-none" dirty="0"/>
              <a:t>(urethra)</a:t>
            </a:r>
          </a:p>
          <a:p>
            <a:pPr lvl="0" indent="-342900"/>
            <a:endParaRPr lang="en-US" altLang="x-none" dirty="0"/>
          </a:p>
        </p:txBody>
      </p:sp>
      <p:sp>
        <p:nvSpPr>
          <p:cNvPr id="66563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50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6564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50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标题 1"/>
          <p:cNvSpPr>
            <a:spLocks noGrp="1"/>
          </p:cNvSpPr>
          <p:nvPr>
            <p:ph type="title"/>
          </p:nvPr>
        </p:nvSpPr>
        <p:spPr/>
        <p:txBody>
          <a:bodyPr wrap="square" anchor="ctr"/>
          <a:lstStyle/>
          <a:p>
            <a:pPr lvl="0" indent="0"/>
            <a:endParaRPr lang="zh-CN" altLang="en-US"/>
          </a:p>
        </p:txBody>
      </p:sp>
      <p:pic>
        <p:nvPicPr>
          <p:cNvPr id="68610" name="内容占位符 4" descr="泌尿系统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357313" y="0"/>
            <a:ext cx="6572250" cy="6715125"/>
          </a:xfrm>
        </p:spPr>
      </p:pic>
      <p:sp>
        <p:nvSpPr>
          <p:cNvPr id="68611" name="灯片编号占位符 3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51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861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51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52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9634" name="Picture 7" descr="肾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188913"/>
            <a:ext cx="6881813" cy="6478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9635" name="Text Box 8"/>
          <p:cNvSpPr txBox="1"/>
          <p:nvPr/>
        </p:nvSpPr>
        <p:spPr>
          <a:xfrm>
            <a:off x="468313" y="1125538"/>
            <a:ext cx="719137" cy="3887787"/>
          </a:xfrm>
          <a:prstGeom prst="rect">
            <a:avLst/>
          </a:prstGeom>
          <a:solidFill>
            <a:srgbClr val="A73E3B"/>
          </a:solidFill>
          <a:ln w="9525">
            <a:noFill/>
          </a:ln>
        </p:spPr>
        <p:txBody>
          <a:bodyPr anchor="ctr"/>
          <a:lstStyle/>
          <a:p>
            <a:pPr lvl="0" indent="0" algn="ctr"/>
            <a:r>
              <a:rPr lang="zh-CN" altLang="en-US" sz="4400" dirty="0">
                <a:solidFill>
                  <a:schemeClr val="bg1"/>
                </a:solidFill>
                <a:latin typeface="Franklin Gothic Book" pitchFamily="2" charset="0"/>
                <a:ea typeface="黑体" panose="02010609060101010101" pitchFamily="2" charset="-122"/>
              </a:rPr>
              <a:t>双侧肾脏</a:t>
            </a:r>
          </a:p>
        </p:txBody>
      </p:sp>
      <p:sp>
        <p:nvSpPr>
          <p:cNvPr id="69636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52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标题 1"/>
          <p:cNvSpPr>
            <a:spLocks noGrp="1"/>
          </p:cNvSpPr>
          <p:nvPr>
            <p:ph type="title"/>
          </p:nvPr>
        </p:nvSpPr>
        <p:spPr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>
                <a:solidFill>
                  <a:schemeClr val="bg1"/>
                </a:solidFill>
                <a:ea typeface="黑体" panose="02010609060101010101" pitchFamily="2" charset="-122"/>
              </a:rPr>
              <a:t>肾脏</a:t>
            </a:r>
          </a:p>
        </p:txBody>
      </p:sp>
      <p:pic>
        <p:nvPicPr>
          <p:cNvPr id="70658" name="内容占位符 3" descr="slide0005_image015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546225" y="1600200"/>
            <a:ext cx="6051550" cy="4530725"/>
          </a:xfrm>
        </p:spPr>
      </p:pic>
      <p:sp>
        <p:nvSpPr>
          <p:cNvPr id="70659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53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0660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53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标题 1"/>
          <p:cNvSpPr>
            <a:spLocks noGrp="1"/>
          </p:cNvSpPr>
          <p:nvPr>
            <p:ph type="title"/>
          </p:nvPr>
        </p:nvSpPr>
        <p:spPr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 dirty="0">
                <a:solidFill>
                  <a:schemeClr val="bg1"/>
                </a:solidFill>
                <a:ea typeface="黑体" panose="02010609060101010101" pitchFamily="2" charset="-122"/>
              </a:rPr>
              <a:t>生殖系统 </a:t>
            </a:r>
            <a:r>
              <a:rPr lang="en-US" altLang="x-none" dirty="0">
                <a:solidFill>
                  <a:schemeClr val="bg1"/>
                </a:solidFill>
                <a:ea typeface="黑体" panose="02010609060101010101" pitchFamily="2" charset="-122"/>
              </a:rPr>
              <a:t>genital system</a:t>
            </a:r>
            <a:endParaRPr lang="zh-CN" altLang="en-US" dirty="0">
              <a:solidFill>
                <a:schemeClr val="bg1"/>
              </a:solidFill>
              <a:ea typeface="黑体" panose="02010609060101010101" pitchFamily="2" charset="-122"/>
            </a:endParaRPr>
          </a:p>
        </p:txBody>
      </p:sp>
      <p:sp>
        <p:nvSpPr>
          <p:cNvPr id="53250" name="内容占位符 2"/>
          <p:cNvSpPr>
            <a:spLocks noGrp="1"/>
          </p:cNvSpPr>
          <p:nvPr>
            <p:ph idx="4294967295"/>
          </p:nvPr>
        </p:nvSpPr>
        <p:spPr>
          <a:xfrm>
            <a:off x="500034" y="1000108"/>
            <a:ext cx="8229600" cy="4530725"/>
          </a:xfrm>
        </p:spPr>
        <p:txBody>
          <a:bodyPr wrap="square" anchor="t"/>
          <a:lstStyle/>
          <a:p>
            <a:pPr marL="0" lvl="0" indent="0" fontAlgn="base">
              <a:buNone/>
            </a:pPr>
            <a:r>
              <a:rPr lang="zh-CN" altLang="en-US" sz="3200" strike="noStrike" noProof="1">
                <a:solidFill>
                  <a:srgbClr val="FF0000"/>
                </a:solidFill>
              </a:rPr>
              <a:t>男性生殖系统</a:t>
            </a:r>
            <a:endParaRPr lang="en-US" altLang="x-none" sz="3200" strike="noStrike" noProof="1">
              <a:solidFill>
                <a:srgbClr val="FF0000"/>
              </a:solidFill>
            </a:endParaRPr>
          </a:p>
          <a:p>
            <a:pPr lvl="0" indent="-342900" fontAlgn="base"/>
            <a:r>
              <a:rPr lang="zh-CN" altLang="en-US" strike="noStrike" noProof="1"/>
              <a:t>睾丸</a:t>
            </a:r>
            <a:r>
              <a:rPr lang="en-US" altLang="x-none" strike="noStrike" noProof="1"/>
              <a:t>(testis)</a:t>
            </a:r>
          </a:p>
          <a:p>
            <a:pPr lvl="0" indent="-342900" fontAlgn="base"/>
            <a:r>
              <a:rPr lang="zh-CN" altLang="en-US" strike="noStrike" noProof="1"/>
              <a:t>附睾</a:t>
            </a:r>
            <a:r>
              <a:rPr lang="en-US" altLang="x-none" strike="noStrike" noProof="1"/>
              <a:t>(epididymis)</a:t>
            </a:r>
          </a:p>
          <a:p>
            <a:pPr lvl="0" indent="-342900" fontAlgn="base"/>
            <a:r>
              <a:rPr lang="zh-CN" altLang="en-US" strike="noStrike" noProof="1"/>
              <a:t>输精管</a:t>
            </a:r>
            <a:r>
              <a:rPr lang="en-US" altLang="x-none" strike="noStrike" noProof="1"/>
              <a:t>(diferent)</a:t>
            </a:r>
          </a:p>
          <a:p>
            <a:pPr lvl="0" indent="-342900" fontAlgn="base"/>
            <a:r>
              <a:rPr lang="zh-CN" altLang="en-US" strike="noStrike" noProof="1"/>
              <a:t>精囊</a:t>
            </a:r>
            <a:r>
              <a:rPr lang="en-US" altLang="x-none" strike="noStrike" noProof="1"/>
              <a:t>(seminal vesicles)</a:t>
            </a:r>
          </a:p>
          <a:p>
            <a:pPr lvl="0" indent="-342900" fontAlgn="base"/>
            <a:r>
              <a:rPr lang="zh-CN" altLang="en-US" strike="noStrike" noProof="1"/>
              <a:t>前列腺</a:t>
            </a:r>
            <a:r>
              <a:rPr lang="en-US" altLang="x-none" strike="noStrike" noProof="1"/>
              <a:t>(prostate)</a:t>
            </a:r>
          </a:p>
          <a:p>
            <a:pPr lvl="0" indent="-342900" fontAlgn="base"/>
            <a:r>
              <a:rPr lang="zh-CN" altLang="en-US" strike="noStrike" noProof="1"/>
              <a:t>阴囊</a:t>
            </a:r>
            <a:r>
              <a:rPr lang="en-US" altLang="x-none" strike="noStrike" noProof="1"/>
              <a:t>(scrotum)</a:t>
            </a:r>
          </a:p>
          <a:p>
            <a:pPr lvl="0" indent="-342900" fontAlgn="base"/>
            <a:r>
              <a:rPr lang="zh-CN" altLang="en-US" strike="noStrike" noProof="1"/>
              <a:t>阴茎</a:t>
            </a:r>
            <a:r>
              <a:rPr lang="en-US" altLang="x-none" strike="noStrike" noProof="1"/>
              <a:t>(penis)</a:t>
            </a:r>
          </a:p>
        </p:txBody>
      </p:sp>
      <p:sp>
        <p:nvSpPr>
          <p:cNvPr id="71683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54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684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54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标题 1"/>
          <p:cNvSpPr>
            <a:spLocks noGrp="1"/>
          </p:cNvSpPr>
          <p:nvPr>
            <p:ph type="title"/>
          </p:nvPr>
        </p:nvSpPr>
        <p:spPr/>
        <p:txBody>
          <a:bodyPr wrap="square" anchor="ctr"/>
          <a:lstStyle/>
          <a:p>
            <a:pPr lvl="0" indent="0"/>
            <a:endParaRPr lang="zh-CN" altLang="en-US"/>
          </a:p>
        </p:txBody>
      </p:sp>
      <p:pic>
        <p:nvPicPr>
          <p:cNvPr id="72706" name="内容占位符 3" descr="男外生殖器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143125" y="0"/>
            <a:ext cx="5278438" cy="6697663"/>
          </a:xfrm>
        </p:spPr>
      </p:pic>
      <p:sp>
        <p:nvSpPr>
          <p:cNvPr id="72707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55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8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55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标题 1"/>
          <p:cNvSpPr>
            <a:spLocks noGrp="1"/>
          </p:cNvSpPr>
          <p:nvPr>
            <p:ph type="title"/>
          </p:nvPr>
        </p:nvSpPr>
        <p:spPr/>
        <p:txBody>
          <a:bodyPr wrap="square" anchor="ctr"/>
          <a:lstStyle/>
          <a:p>
            <a:pPr lvl="0" indent="0"/>
            <a:endParaRPr lang="zh-CN" altLang="en-US"/>
          </a:p>
        </p:txBody>
      </p:sp>
      <p:pic>
        <p:nvPicPr>
          <p:cNvPr id="73730" name="内容占位符 3" descr="MALE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143125" y="0"/>
            <a:ext cx="5341938" cy="6831013"/>
          </a:xfrm>
        </p:spPr>
      </p:pic>
      <p:sp>
        <p:nvSpPr>
          <p:cNvPr id="73731" name="灯片编号占位符 3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56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373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56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标题 1"/>
          <p:cNvSpPr>
            <a:spLocks noGrp="1"/>
          </p:cNvSpPr>
          <p:nvPr>
            <p:ph type="title"/>
          </p:nvPr>
        </p:nvSpPr>
        <p:spPr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>
                <a:solidFill>
                  <a:schemeClr val="bg1"/>
                </a:solidFill>
                <a:ea typeface="黑体" panose="02010609060101010101" pitchFamily="2" charset="-122"/>
              </a:rPr>
              <a:t>生殖系统</a:t>
            </a:r>
          </a:p>
        </p:txBody>
      </p:sp>
      <p:sp>
        <p:nvSpPr>
          <p:cNvPr id="74754" name="内容占位符 2"/>
          <p:cNvSpPr>
            <a:spLocks noGrp="1"/>
          </p:cNvSpPr>
          <p:nvPr>
            <p:ph idx="4294967295"/>
          </p:nvPr>
        </p:nvSpPr>
        <p:spPr/>
        <p:txBody>
          <a:bodyPr wrap="square" anchor="t"/>
          <a:lstStyle/>
          <a:p>
            <a:pPr lvl="0" indent="-342900">
              <a:buNone/>
            </a:pPr>
            <a:r>
              <a:rPr lang="zh-CN" altLang="en-US" sz="3200" dirty="0">
                <a:solidFill>
                  <a:srgbClr val="FF0000"/>
                </a:solidFill>
              </a:rPr>
              <a:t>女性生殖系统</a:t>
            </a:r>
            <a:endParaRPr lang="en-US" altLang="x-none" sz="3200" dirty="0">
              <a:solidFill>
                <a:srgbClr val="FF0000"/>
              </a:solidFill>
            </a:endParaRPr>
          </a:p>
          <a:p>
            <a:pPr lvl="0" indent="-342900"/>
            <a:r>
              <a:rPr lang="zh-CN" altLang="en-US" dirty="0"/>
              <a:t>卵巢</a:t>
            </a:r>
            <a:r>
              <a:rPr lang="en-US" altLang="x-none" dirty="0"/>
              <a:t>(ovary)</a:t>
            </a:r>
          </a:p>
          <a:p>
            <a:pPr lvl="0" indent="-342900"/>
            <a:r>
              <a:rPr lang="zh-CN" altLang="en-US" dirty="0"/>
              <a:t>输卵管</a:t>
            </a:r>
            <a:r>
              <a:rPr lang="en-US" altLang="x-none" dirty="0"/>
              <a:t>(urterine tube)</a:t>
            </a:r>
          </a:p>
          <a:p>
            <a:pPr lvl="0" indent="-342900"/>
            <a:r>
              <a:rPr lang="zh-CN" altLang="en-US" dirty="0"/>
              <a:t>子宫</a:t>
            </a:r>
            <a:r>
              <a:rPr lang="en-US" altLang="x-none" dirty="0"/>
              <a:t>(urterus)</a:t>
            </a:r>
          </a:p>
          <a:p>
            <a:pPr lvl="0" indent="-342900"/>
            <a:r>
              <a:rPr lang="zh-CN" altLang="en-US" dirty="0"/>
              <a:t>阴道</a:t>
            </a:r>
            <a:r>
              <a:rPr lang="en-US" altLang="x-none" dirty="0"/>
              <a:t>(vagina)</a:t>
            </a:r>
          </a:p>
          <a:p>
            <a:pPr lvl="0" indent="-342900"/>
            <a:r>
              <a:rPr lang="zh-CN" altLang="en-US" dirty="0"/>
              <a:t>外生殖器</a:t>
            </a:r>
            <a:endParaRPr lang="en-US" altLang="x-none" dirty="0"/>
          </a:p>
          <a:p>
            <a:pPr lvl="0" indent="-342900"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74755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57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4756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57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标题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81025"/>
          </a:xfrm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>
                <a:solidFill>
                  <a:schemeClr val="bg1"/>
                </a:solidFill>
                <a:ea typeface="黑体" panose="02010609060101010101" pitchFamily="2" charset="-122"/>
              </a:rPr>
              <a:t>女性内生殖器</a:t>
            </a:r>
          </a:p>
        </p:txBody>
      </p:sp>
      <p:pic>
        <p:nvPicPr>
          <p:cNvPr id="75778" name="内容占位符 3" descr="20070531141321877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38325" y="1600200"/>
            <a:ext cx="5467350" cy="4530725"/>
          </a:xfrm>
        </p:spPr>
      </p:pic>
      <p:sp>
        <p:nvSpPr>
          <p:cNvPr id="75779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58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5780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58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标题 1"/>
          <p:cNvSpPr>
            <a:spLocks noGrp="1"/>
          </p:cNvSpPr>
          <p:nvPr>
            <p:ph type="title"/>
          </p:nvPr>
        </p:nvSpPr>
        <p:spPr/>
        <p:txBody>
          <a:bodyPr wrap="square" anchor="ctr"/>
          <a:lstStyle/>
          <a:p>
            <a:pPr lvl="0" indent="0"/>
            <a:endParaRPr lang="zh-CN" altLang="en-US"/>
          </a:p>
        </p:txBody>
      </p:sp>
      <p:pic>
        <p:nvPicPr>
          <p:cNvPr id="76802" name="内容占位符 3" descr="女性盆腔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14500" y="0"/>
            <a:ext cx="5635625" cy="6858000"/>
          </a:xfrm>
        </p:spPr>
      </p:pic>
      <p:sp>
        <p:nvSpPr>
          <p:cNvPr id="76803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59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6804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59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Verdana" panose="020B0604030504040204" pitchFamily="2" charset="0"/>
                <a:ea typeface="宋体" panose="02010600030101010101" pitchFamily="2" charset="-122"/>
                <a:cs typeface="+mn-ea"/>
              </a:rPr>
              <a:pPr lvl="0" eaLnBrk="1" fontAlgn="base" hangingPunct="1"/>
              <a:t>6</a:t>
            </a:fld>
            <a:endParaRPr lang="zh-CN" altLang="en-US" strike="noStrike" noProof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520" y="133985"/>
            <a:ext cx="6435090" cy="688086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标题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36625"/>
          </a:xfrm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 dirty="0">
                <a:solidFill>
                  <a:schemeClr val="bg1"/>
                </a:solidFill>
                <a:ea typeface="黑体" panose="02010609060101010101" pitchFamily="2" charset="-122"/>
              </a:rPr>
              <a:t>神经系统 </a:t>
            </a:r>
            <a:r>
              <a:rPr lang="en-US" altLang="x-none" dirty="0">
                <a:solidFill>
                  <a:schemeClr val="bg1"/>
                </a:solidFill>
                <a:ea typeface="黑体" panose="02010609060101010101" pitchFamily="2" charset="-122"/>
              </a:rPr>
              <a:t>nervous system</a:t>
            </a:r>
            <a:endParaRPr lang="zh-CN" altLang="en-US" dirty="0">
              <a:solidFill>
                <a:schemeClr val="bg1"/>
              </a:solidFill>
              <a:ea typeface="黑体" panose="02010609060101010101" pitchFamily="2" charset="-122"/>
            </a:endParaRPr>
          </a:p>
        </p:txBody>
      </p:sp>
      <p:pic>
        <p:nvPicPr>
          <p:cNvPr id="77826" name="内容占位符 6"/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33388" y="1109663"/>
            <a:ext cx="8716962" cy="5083175"/>
          </a:xfrm>
        </p:spPr>
      </p:pic>
      <p:sp>
        <p:nvSpPr>
          <p:cNvPr id="77827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60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7828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60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标题 1"/>
          <p:cNvSpPr>
            <a:spLocks noGrp="1"/>
          </p:cNvSpPr>
          <p:nvPr>
            <p:ph type="title"/>
          </p:nvPr>
        </p:nvSpPr>
        <p:spPr/>
        <p:txBody>
          <a:bodyPr wrap="square" anchor="ctr"/>
          <a:lstStyle/>
          <a:p>
            <a:pPr lvl="0" indent="0"/>
            <a:endParaRPr lang="zh-CN" altLang="en-US"/>
          </a:p>
        </p:txBody>
      </p:sp>
      <p:pic>
        <p:nvPicPr>
          <p:cNvPr id="78850" name="内容占位符 4" descr="大脑半球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57250" y="0"/>
            <a:ext cx="7500938" cy="6888163"/>
          </a:xfrm>
        </p:spPr>
      </p:pic>
      <p:sp>
        <p:nvSpPr>
          <p:cNvPr id="78851" name="灯片编号占位符 3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61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885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61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标题 1"/>
          <p:cNvSpPr>
            <a:spLocks noGrp="1"/>
          </p:cNvSpPr>
          <p:nvPr>
            <p:ph type="title"/>
          </p:nvPr>
        </p:nvSpPr>
        <p:spPr/>
        <p:txBody>
          <a:bodyPr wrap="square" anchor="ctr"/>
          <a:lstStyle/>
          <a:p>
            <a:pPr lvl="0" indent="0"/>
            <a:endParaRPr lang="zh-CN" altLang="en-US"/>
          </a:p>
        </p:txBody>
      </p:sp>
      <p:pic>
        <p:nvPicPr>
          <p:cNvPr id="79874" name="内容占位符 4" descr="大脑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00063" y="0"/>
            <a:ext cx="8120062" cy="6643688"/>
          </a:xfrm>
        </p:spPr>
      </p:pic>
      <p:sp>
        <p:nvSpPr>
          <p:cNvPr id="79875" name="灯片编号占位符 3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62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9876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62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71738" cy="5583237"/>
          </a:xfrm>
        </p:spPr>
        <p:txBody>
          <a:bodyPr wrap="square" anchor="ctr"/>
          <a:lstStyle/>
          <a:p>
            <a:pPr lvl="0" indent="0"/>
            <a:r>
              <a:rPr lang="zh-CN" altLang="en-US" sz="2800" dirty="0"/>
              <a:t>脊神经共</a:t>
            </a:r>
            <a:r>
              <a:rPr lang="en-US" altLang="x-none" sz="2800" dirty="0"/>
              <a:t>31</a:t>
            </a:r>
            <a:r>
              <a:rPr lang="zh-CN" altLang="en-US" sz="2800" dirty="0"/>
              <a:t>对</a:t>
            </a:r>
            <a:r>
              <a:rPr lang="en-US" altLang="x-none" sz="2800" dirty="0"/>
              <a:t/>
            </a:r>
            <a:br>
              <a:rPr lang="en-US" altLang="x-none" sz="2800" dirty="0"/>
            </a:br>
            <a:r>
              <a:rPr lang="en-US" altLang="x-none" sz="2800" dirty="0"/>
              <a:t/>
            </a:r>
            <a:br>
              <a:rPr lang="en-US" altLang="x-none" sz="2800" dirty="0"/>
            </a:br>
            <a:r>
              <a:rPr lang="zh-CN" altLang="en-US" sz="2800" dirty="0"/>
              <a:t>颈神经</a:t>
            </a:r>
            <a:r>
              <a:rPr lang="en-US" altLang="x-none" sz="2800" dirty="0"/>
              <a:t>8</a:t>
            </a:r>
            <a:r>
              <a:rPr lang="zh-CN" altLang="en-US" sz="2800" dirty="0"/>
              <a:t>对</a:t>
            </a:r>
            <a:r>
              <a:rPr lang="en-US" altLang="x-none" sz="2800" dirty="0"/>
              <a:t/>
            </a:r>
            <a:br>
              <a:rPr lang="en-US" altLang="x-none" sz="2800" dirty="0"/>
            </a:br>
            <a:r>
              <a:rPr lang="zh-CN" altLang="en-US" sz="2800" dirty="0"/>
              <a:t>胸神经</a:t>
            </a:r>
            <a:r>
              <a:rPr lang="en-US" altLang="x-none" sz="2800" dirty="0"/>
              <a:t>12</a:t>
            </a:r>
            <a:r>
              <a:rPr lang="zh-CN" altLang="en-US" sz="2800" dirty="0"/>
              <a:t>对</a:t>
            </a:r>
            <a:r>
              <a:rPr lang="en-US" altLang="x-none" sz="2800" dirty="0"/>
              <a:t/>
            </a:r>
            <a:br>
              <a:rPr lang="en-US" altLang="x-none" sz="2800" dirty="0"/>
            </a:br>
            <a:r>
              <a:rPr lang="zh-CN" altLang="en-US" sz="2800" dirty="0"/>
              <a:t>腰神经</a:t>
            </a:r>
            <a:r>
              <a:rPr lang="en-US" altLang="x-none" sz="2800" dirty="0"/>
              <a:t>5</a:t>
            </a:r>
            <a:r>
              <a:rPr lang="zh-CN" altLang="en-US" sz="2800" dirty="0"/>
              <a:t>对</a:t>
            </a:r>
            <a:r>
              <a:rPr lang="en-US" altLang="x-none" sz="2800" dirty="0"/>
              <a:t/>
            </a:r>
            <a:br>
              <a:rPr lang="en-US" altLang="x-none" sz="2800" dirty="0"/>
            </a:br>
            <a:r>
              <a:rPr lang="zh-CN" altLang="en-US" sz="2800" dirty="0"/>
              <a:t>骶神经</a:t>
            </a:r>
            <a:r>
              <a:rPr lang="en-US" altLang="x-none" sz="2800" dirty="0"/>
              <a:t>5</a:t>
            </a:r>
            <a:r>
              <a:rPr lang="zh-CN" altLang="en-US" sz="2800" dirty="0"/>
              <a:t>对</a:t>
            </a:r>
            <a:r>
              <a:rPr lang="en-US" altLang="x-none" sz="2800" dirty="0"/>
              <a:t/>
            </a:r>
            <a:br>
              <a:rPr lang="en-US" altLang="x-none" sz="2800" dirty="0"/>
            </a:br>
            <a:r>
              <a:rPr lang="zh-CN" altLang="en-US" sz="2800" dirty="0"/>
              <a:t>尾神经</a:t>
            </a:r>
            <a:r>
              <a:rPr lang="en-US" altLang="x-none" sz="2800" dirty="0"/>
              <a:t>1</a:t>
            </a:r>
            <a:r>
              <a:rPr lang="zh-CN" altLang="en-US" sz="2800" dirty="0"/>
              <a:t>对</a:t>
            </a:r>
          </a:p>
        </p:txBody>
      </p:sp>
      <p:pic>
        <p:nvPicPr>
          <p:cNvPr id="80898" name="内容占位符 3" descr="17182425263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000375" y="214313"/>
            <a:ext cx="5391150" cy="6643687"/>
          </a:xfrm>
        </p:spPr>
      </p:pic>
      <p:sp>
        <p:nvSpPr>
          <p:cNvPr id="80899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63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0900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63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标题 1"/>
          <p:cNvSpPr>
            <a:spLocks noGrp="1"/>
          </p:cNvSpPr>
          <p:nvPr>
            <p:ph type="title"/>
          </p:nvPr>
        </p:nvSpPr>
        <p:spPr/>
        <p:txBody>
          <a:bodyPr wrap="square" anchor="ctr"/>
          <a:lstStyle/>
          <a:p>
            <a:pPr lvl="0" indent="0"/>
            <a:endParaRPr lang="zh-CN" altLang="en-US"/>
          </a:p>
        </p:txBody>
      </p:sp>
      <p:pic>
        <p:nvPicPr>
          <p:cNvPr id="82946" name="内容占位符 3" descr="37069_89376025481.BMP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79588" y="285750"/>
            <a:ext cx="7364412" cy="6126163"/>
          </a:xfrm>
          <a:effectLst>
            <a:outerShdw dist="139700" dir="2699999" algn="ctr" rotWithShape="0">
              <a:srgbClr val="333333">
                <a:alpha val="64000"/>
              </a:srgbClr>
            </a:outerShdw>
          </a:effectLst>
        </p:spPr>
      </p:pic>
      <p:sp>
        <p:nvSpPr>
          <p:cNvPr id="82947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64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948" name="TextBox 4"/>
          <p:cNvSpPr txBox="1"/>
          <p:nvPr/>
        </p:nvSpPr>
        <p:spPr>
          <a:xfrm>
            <a:off x="569913" y="1857375"/>
            <a:ext cx="677862" cy="3516313"/>
          </a:xfrm>
          <a:prstGeom prst="rect">
            <a:avLst/>
          </a:prstGeom>
          <a:solidFill>
            <a:srgbClr val="A73E3B"/>
          </a:solidFill>
          <a:ln w="9525">
            <a:noFill/>
          </a:ln>
        </p:spPr>
        <p:txBody>
          <a:bodyPr anchor="ctr"/>
          <a:lstStyle/>
          <a:p>
            <a:pPr lvl="0" indent="0" algn="ctr"/>
            <a:r>
              <a:rPr lang="zh-CN" altLang="en-US" sz="4000" dirty="0">
                <a:solidFill>
                  <a:schemeClr val="bg1"/>
                </a:solidFill>
                <a:latin typeface="Franklin Gothic Book" pitchFamily="2" charset="0"/>
                <a:ea typeface="幼圆" pitchFamily="1" charset="-122"/>
              </a:rPr>
              <a:t>内分泌系统</a:t>
            </a:r>
          </a:p>
        </p:txBody>
      </p:sp>
      <p:sp>
        <p:nvSpPr>
          <p:cNvPr id="82949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64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标题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 sz="3600" dirty="0">
                <a:solidFill>
                  <a:schemeClr val="bg1"/>
                </a:solidFill>
              </a:rPr>
              <a:t>内分泌系统 </a:t>
            </a:r>
            <a:r>
              <a:rPr lang="en-US" altLang="x-none" sz="3600" dirty="0">
                <a:solidFill>
                  <a:schemeClr val="bg1"/>
                </a:solidFill>
              </a:rPr>
              <a:t>internal secretion system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81922" name="内容占位符 3"/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38150" y="1146175"/>
            <a:ext cx="8510588" cy="5503863"/>
          </a:xfrm>
        </p:spPr>
      </p:pic>
      <p:sp>
        <p:nvSpPr>
          <p:cNvPr id="81923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65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24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65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09975" cy="5530850"/>
          </a:xfrm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 sz="4000">
                <a:solidFill>
                  <a:schemeClr val="bg1"/>
                </a:solidFill>
              </a:rPr>
              <a:t>甲状腺肿大</a:t>
            </a:r>
          </a:p>
        </p:txBody>
      </p:sp>
      <p:sp>
        <p:nvSpPr>
          <p:cNvPr id="83970" name="灯片编号占位符 3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66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83971" name="Picture 2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787900" y="404813"/>
            <a:ext cx="4000500" cy="6154737"/>
          </a:xfrm>
        </p:spPr>
      </p:pic>
      <p:sp>
        <p:nvSpPr>
          <p:cNvPr id="8397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66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43113" cy="5511800"/>
          </a:xfrm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 sz="4000" dirty="0">
                <a:solidFill>
                  <a:schemeClr val="bg1"/>
                </a:solidFill>
              </a:rPr>
              <a:t>吉尼斯纪录承认鲍喜顺身高</a:t>
            </a:r>
            <a:r>
              <a:rPr lang="en-US" altLang="x-none" sz="4000" dirty="0">
                <a:solidFill>
                  <a:schemeClr val="bg1"/>
                </a:solidFill>
              </a:rPr>
              <a:t>2.36</a:t>
            </a:r>
            <a:r>
              <a:rPr lang="zh-CN" altLang="en-US" sz="4000" dirty="0">
                <a:solidFill>
                  <a:schemeClr val="bg1"/>
                </a:solidFill>
              </a:rPr>
              <a:t>米世界最高</a:t>
            </a:r>
          </a:p>
        </p:txBody>
      </p:sp>
      <p:sp>
        <p:nvSpPr>
          <p:cNvPr id="84994" name="灯片编号占位符 3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67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84995" name="Picture 2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786063" y="0"/>
            <a:ext cx="4357687" cy="6503988"/>
          </a:xfrm>
        </p:spPr>
      </p:pic>
      <p:sp>
        <p:nvSpPr>
          <p:cNvPr id="84996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67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标题 1"/>
          <p:cNvSpPr>
            <a:spLocks noGrp="1"/>
          </p:cNvSpPr>
          <p:nvPr>
            <p:ph type="title"/>
          </p:nvPr>
        </p:nvSpPr>
        <p:spPr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 sz="4000" dirty="0">
                <a:solidFill>
                  <a:schemeClr val="bg1"/>
                </a:solidFill>
              </a:rPr>
              <a:t>感觉器系统 </a:t>
            </a:r>
            <a:r>
              <a:rPr lang="en-US" altLang="x-none" sz="4000" dirty="0">
                <a:solidFill>
                  <a:schemeClr val="bg1"/>
                </a:solidFill>
              </a:rPr>
              <a:t>sensory system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pic>
        <p:nvPicPr>
          <p:cNvPr id="86018" name="内容占位符 3"/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85720" y="357166"/>
            <a:ext cx="8729663" cy="5443537"/>
          </a:xfrm>
        </p:spPr>
      </p:pic>
      <p:sp>
        <p:nvSpPr>
          <p:cNvPr id="86019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68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6020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68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标题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09587"/>
          </a:xfrm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 sz="4000">
                <a:solidFill>
                  <a:schemeClr val="bg1"/>
                </a:solidFill>
              </a:rPr>
              <a:t>血液基本组成</a:t>
            </a:r>
          </a:p>
        </p:txBody>
      </p:sp>
      <p:pic>
        <p:nvPicPr>
          <p:cNvPr id="87042" name="内容占位符 3"/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44475" y="914400"/>
            <a:ext cx="8918575" cy="5218113"/>
          </a:xfrm>
        </p:spPr>
      </p:pic>
      <p:sp>
        <p:nvSpPr>
          <p:cNvPr id="87043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69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7044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69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7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74" name="AutoShape 5" descr="315"/>
          <p:cNvSpPr>
            <a:spLocks noChangeAspect="1"/>
          </p:cNvSpPr>
          <p:nvPr/>
        </p:nvSpPr>
        <p:spPr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75" name="AutoShape 7" descr="315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76" name="AutoShape 9" descr="315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77" name="AutoShape 11" descr="315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8678" name="Picture 14" descr="人体系统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713" y="-31750"/>
            <a:ext cx="6992937" cy="6889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9" name="Text Box 15"/>
          <p:cNvSpPr txBox="1"/>
          <p:nvPr/>
        </p:nvSpPr>
        <p:spPr>
          <a:xfrm>
            <a:off x="603250" y="1150938"/>
            <a:ext cx="873125" cy="3214687"/>
          </a:xfrm>
          <a:prstGeom prst="rect">
            <a:avLst/>
          </a:prstGeom>
          <a:solidFill>
            <a:srgbClr val="A73E3B"/>
          </a:solidFill>
          <a:ln w="9525">
            <a:noFill/>
          </a:ln>
        </p:spPr>
        <p:txBody>
          <a:bodyPr anchor="ctr"/>
          <a:lstStyle/>
          <a:p>
            <a:pPr lvl="0" indent="0" algn="ctr"/>
            <a:r>
              <a:rPr lang="zh-CN" altLang="en-US" sz="4400" dirty="0">
                <a:solidFill>
                  <a:schemeClr val="bg1"/>
                </a:solidFill>
                <a:latin typeface="Franklin Gothic Book" pitchFamily="2" charset="0"/>
                <a:ea typeface="黑体" panose="02010609060101010101" pitchFamily="2" charset="-122"/>
              </a:rPr>
              <a:t>人体骨骼</a:t>
            </a:r>
          </a:p>
        </p:txBody>
      </p:sp>
      <p:sp>
        <p:nvSpPr>
          <p:cNvPr id="28680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7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标题 1"/>
          <p:cNvSpPr>
            <a:spLocks noGrp="1"/>
          </p:cNvSpPr>
          <p:nvPr>
            <p:ph type="title"/>
          </p:nvPr>
        </p:nvSpPr>
        <p:spPr/>
        <p:txBody>
          <a:bodyPr wrap="square" anchor="ctr"/>
          <a:lstStyle/>
          <a:p>
            <a:pPr lvl="0" indent="0"/>
            <a:endParaRPr lang="zh-CN" altLang="en-US"/>
          </a:p>
        </p:txBody>
      </p:sp>
      <p:sp>
        <p:nvSpPr>
          <p:cNvPr id="88066" name="内容占位符 2"/>
          <p:cNvSpPr>
            <a:spLocks noGrp="1"/>
          </p:cNvSpPr>
          <p:nvPr>
            <p:ph idx="4294967295"/>
          </p:nvPr>
        </p:nvSpPr>
        <p:spPr/>
        <p:txBody>
          <a:bodyPr wrap="square" anchor="t"/>
          <a:lstStyle/>
          <a:p>
            <a:pPr lvl="0" indent="-342900"/>
            <a:r>
              <a:rPr lang="zh-CN" altLang="en-US" dirty="0"/>
              <a:t>血液的比重：</a:t>
            </a:r>
            <a:r>
              <a:rPr lang="en-US" altLang="x-none" dirty="0"/>
              <a:t>1.050-1.060</a:t>
            </a:r>
          </a:p>
          <a:p>
            <a:pPr lvl="0" indent="-342900"/>
            <a:r>
              <a:rPr lang="zh-CN" altLang="en-US" dirty="0"/>
              <a:t>血液的粘度</a:t>
            </a:r>
            <a:r>
              <a:rPr lang="en-US" altLang="x-none" dirty="0"/>
              <a:t>:</a:t>
            </a:r>
            <a:r>
              <a:rPr lang="zh-CN" altLang="en-US" dirty="0"/>
              <a:t>与血液中的红细胞数目与血浆容量的比值有关</a:t>
            </a:r>
            <a:endParaRPr lang="en-US" altLang="x-none" dirty="0"/>
          </a:p>
          <a:p>
            <a:pPr lvl="0" indent="-342900"/>
            <a:r>
              <a:rPr lang="zh-CN" altLang="en-US" dirty="0"/>
              <a:t>血浆渗透压：</a:t>
            </a:r>
            <a:r>
              <a:rPr lang="en-US" altLang="x-none" dirty="0"/>
              <a:t>280-320mmol/L</a:t>
            </a:r>
            <a:r>
              <a:rPr lang="zh-CN" altLang="en-US" dirty="0"/>
              <a:t>，与血浆中的蛋白质含量有关</a:t>
            </a:r>
            <a:endParaRPr lang="en-US" altLang="x-none" dirty="0"/>
          </a:p>
          <a:p>
            <a:pPr lvl="0" indent="-342900"/>
            <a:r>
              <a:rPr lang="zh-CN" altLang="en-US" dirty="0"/>
              <a:t>血液的</a:t>
            </a:r>
            <a:r>
              <a:rPr lang="en-US" altLang="x-none" dirty="0"/>
              <a:t>PH</a:t>
            </a:r>
            <a:r>
              <a:rPr lang="zh-CN" altLang="en-US" dirty="0"/>
              <a:t>值：</a:t>
            </a:r>
            <a:r>
              <a:rPr lang="en-US" altLang="x-none" dirty="0"/>
              <a:t>7.35-7.45</a:t>
            </a:r>
          </a:p>
          <a:p>
            <a:pPr lvl="0" indent="-342900">
              <a:buFont typeface="Arial" panose="020B0604020202020204" pitchFamily="34" charset="0"/>
              <a:buNone/>
            </a:pPr>
            <a:endParaRPr lang="en-US" altLang="x-none" dirty="0"/>
          </a:p>
          <a:p>
            <a:pPr lvl="0" indent="-342900"/>
            <a:endParaRPr lang="zh-CN" altLang="en-US" dirty="0"/>
          </a:p>
        </p:txBody>
      </p:sp>
      <p:sp>
        <p:nvSpPr>
          <p:cNvPr id="88067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70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8068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70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标题 1"/>
          <p:cNvSpPr>
            <a:spLocks noGrp="1"/>
          </p:cNvSpPr>
          <p:nvPr>
            <p:ph type="title"/>
          </p:nvPr>
        </p:nvSpPr>
        <p:spPr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 sz="4000" dirty="0">
                <a:solidFill>
                  <a:schemeClr val="bg1"/>
                </a:solidFill>
              </a:rPr>
              <a:t>红细胞</a:t>
            </a:r>
            <a:r>
              <a:rPr lang="en-US" altLang="x-none" sz="4000" dirty="0">
                <a:solidFill>
                  <a:schemeClr val="bg1"/>
                </a:solidFill>
              </a:rPr>
              <a:t>(red blood cell)</a:t>
            </a:r>
            <a:r>
              <a:rPr lang="zh-CN" altLang="en-US" sz="4000" dirty="0">
                <a:solidFill>
                  <a:schemeClr val="bg1"/>
                </a:solidFill>
              </a:rPr>
              <a:t>的生理</a:t>
            </a:r>
          </a:p>
        </p:txBody>
      </p:sp>
      <p:sp>
        <p:nvSpPr>
          <p:cNvPr id="89090" name="内容占位符 2"/>
          <p:cNvSpPr>
            <a:spLocks noGrp="1"/>
          </p:cNvSpPr>
          <p:nvPr>
            <p:ph idx="4294967295"/>
          </p:nvPr>
        </p:nvSpPr>
        <p:spPr/>
        <p:txBody>
          <a:bodyPr wrap="square" anchor="t"/>
          <a:lstStyle/>
          <a:p>
            <a:pPr lvl="0" indent="-342900"/>
            <a:r>
              <a:rPr lang="zh-CN" altLang="en-US" dirty="0"/>
              <a:t>主要功能是携带氧气与二氧化碳</a:t>
            </a:r>
            <a:endParaRPr lang="en-US" altLang="x-none" dirty="0"/>
          </a:p>
          <a:p>
            <a:pPr lvl="0" indent="-342900"/>
            <a:r>
              <a:rPr lang="zh-CN" altLang="en-US" dirty="0"/>
              <a:t>红细胞含有血红蛋白</a:t>
            </a:r>
            <a:endParaRPr lang="en-US" altLang="x-none" dirty="0"/>
          </a:p>
          <a:p>
            <a:pPr lvl="0" indent="-342900"/>
            <a:r>
              <a:rPr lang="zh-CN" altLang="en-US" dirty="0"/>
              <a:t>成人正常血红蛋白含量</a:t>
            </a:r>
            <a:endParaRPr lang="en-US" altLang="x-none" dirty="0"/>
          </a:p>
          <a:p>
            <a:pPr lvl="0" indent="-342900"/>
            <a:r>
              <a:rPr lang="zh-CN" altLang="en-US" b="1" dirty="0">
                <a:solidFill>
                  <a:srgbClr val="FF0000"/>
                </a:solidFill>
              </a:rPr>
              <a:t>男性：</a:t>
            </a:r>
            <a:r>
              <a:rPr lang="en-US" altLang="x-none" b="1" dirty="0">
                <a:solidFill>
                  <a:srgbClr val="FF0000"/>
                </a:solidFill>
              </a:rPr>
              <a:t>120-160g/L  </a:t>
            </a:r>
          </a:p>
          <a:p>
            <a:pPr lvl="0" indent="-342900"/>
            <a:r>
              <a:rPr lang="zh-CN" altLang="en-US" b="1" dirty="0">
                <a:solidFill>
                  <a:srgbClr val="FF0000"/>
                </a:solidFill>
              </a:rPr>
              <a:t>女性：</a:t>
            </a:r>
            <a:r>
              <a:rPr lang="en-US" altLang="x-none" b="1" dirty="0">
                <a:solidFill>
                  <a:srgbClr val="FF0000"/>
                </a:solidFill>
              </a:rPr>
              <a:t>110-150g/L</a:t>
            </a:r>
          </a:p>
          <a:p>
            <a:pPr lvl="0" indent="-342900"/>
            <a:r>
              <a:rPr lang="zh-CN" altLang="en-US" dirty="0"/>
              <a:t>成人红细胞正常计数</a:t>
            </a:r>
            <a:r>
              <a:rPr lang="zh-CN" altLang="en-US" dirty="0">
                <a:sym typeface="Wingdings" panose="05000000000000000000" pitchFamily="2" charset="2"/>
              </a:rPr>
              <a:t>：</a:t>
            </a:r>
            <a:endParaRPr lang="en-US" altLang="x-none" dirty="0">
              <a:sym typeface="Wingdings" panose="05000000000000000000" pitchFamily="2" charset="2"/>
            </a:endParaRPr>
          </a:p>
          <a:p>
            <a:pPr lvl="0" indent="-342900"/>
            <a:r>
              <a:rPr lang="zh-CN" altLang="en-US" dirty="0">
                <a:sym typeface="Wingdings" panose="05000000000000000000" pitchFamily="2" charset="2"/>
              </a:rPr>
              <a:t>男性：（</a:t>
            </a:r>
            <a:r>
              <a:rPr lang="en-US" altLang="x-none" dirty="0">
                <a:sym typeface="Wingdings" panose="05000000000000000000" pitchFamily="2" charset="2"/>
              </a:rPr>
              <a:t>4.5-5.5）X10</a:t>
            </a:r>
            <a:r>
              <a:rPr lang="en-US" altLang="x-none" baseline="30000" dirty="0">
                <a:sym typeface="Wingdings" panose="05000000000000000000" pitchFamily="2" charset="2"/>
              </a:rPr>
              <a:t>12</a:t>
            </a:r>
            <a:r>
              <a:rPr lang="en-US" altLang="x-none" dirty="0">
                <a:sym typeface="Wingdings" panose="05000000000000000000" pitchFamily="2" charset="2"/>
              </a:rPr>
              <a:t>/L</a:t>
            </a:r>
            <a:r>
              <a:rPr lang="zh-CN" altLang="en-US" dirty="0">
                <a:sym typeface="Wingdings" panose="05000000000000000000" pitchFamily="2" charset="2"/>
              </a:rPr>
              <a:t> </a:t>
            </a:r>
            <a:endParaRPr lang="en-US" altLang="x-none" dirty="0">
              <a:sym typeface="Wingdings" panose="05000000000000000000" pitchFamily="2" charset="2"/>
            </a:endParaRPr>
          </a:p>
          <a:p>
            <a:pPr lvl="0" indent="-342900"/>
            <a:r>
              <a:rPr lang="zh-CN" altLang="en-US" dirty="0">
                <a:sym typeface="Wingdings" panose="05000000000000000000" pitchFamily="2" charset="2"/>
              </a:rPr>
              <a:t>女性：（</a:t>
            </a:r>
            <a:r>
              <a:rPr lang="en-US" altLang="x-none" dirty="0">
                <a:sym typeface="Wingdings" panose="05000000000000000000" pitchFamily="2" charset="2"/>
              </a:rPr>
              <a:t>3.8-4.6）X10</a:t>
            </a:r>
            <a:r>
              <a:rPr lang="en-US" altLang="x-none" baseline="30000" dirty="0">
                <a:sym typeface="Wingdings" panose="05000000000000000000" pitchFamily="2" charset="2"/>
              </a:rPr>
              <a:t>12</a:t>
            </a:r>
            <a:r>
              <a:rPr lang="en-US" altLang="x-none" dirty="0">
                <a:sym typeface="Wingdings" panose="05000000000000000000" pitchFamily="2" charset="2"/>
              </a:rPr>
              <a:t>/L</a:t>
            </a:r>
            <a:r>
              <a:rPr lang="en-US" altLang="x-none" dirty="0"/>
              <a:t>                                       </a:t>
            </a:r>
            <a:endParaRPr lang="zh-CN" altLang="en-US" dirty="0"/>
          </a:p>
        </p:txBody>
      </p:sp>
      <p:sp>
        <p:nvSpPr>
          <p:cNvPr id="89091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71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909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71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785794"/>
            <a:ext cx="3786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FF0000"/>
                </a:solidFill>
              </a:rPr>
              <a:t>红细胞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标题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 sz="4000">
                <a:solidFill>
                  <a:schemeClr val="bg1"/>
                </a:solidFill>
              </a:rPr>
              <a:t>红细胞</a:t>
            </a:r>
          </a:p>
        </p:txBody>
      </p:sp>
      <p:pic>
        <p:nvPicPr>
          <p:cNvPr id="90114" name="内容占位符 3" descr="RWC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92275" y="1268413"/>
            <a:ext cx="5572125" cy="5449887"/>
          </a:xfrm>
        </p:spPr>
      </p:pic>
      <p:sp>
        <p:nvSpPr>
          <p:cNvPr id="90115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72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0116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72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标题 1"/>
          <p:cNvSpPr>
            <a:spLocks noGrp="1"/>
          </p:cNvSpPr>
          <p:nvPr>
            <p:ph type="title"/>
          </p:nvPr>
        </p:nvSpPr>
        <p:spPr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 sz="4000" dirty="0">
                <a:solidFill>
                  <a:schemeClr val="bg1"/>
                </a:solidFill>
              </a:rPr>
              <a:t>白细胞 </a:t>
            </a:r>
            <a:r>
              <a:rPr lang="en-US" altLang="x-none" sz="4000" dirty="0">
                <a:solidFill>
                  <a:schemeClr val="bg1"/>
                </a:solidFill>
              </a:rPr>
              <a:t>white blood cell</a:t>
            </a:r>
          </a:p>
        </p:txBody>
      </p:sp>
      <p:sp>
        <p:nvSpPr>
          <p:cNvPr id="91138" name="内容占位符 2"/>
          <p:cNvSpPr>
            <a:spLocks noGrp="1"/>
          </p:cNvSpPr>
          <p:nvPr>
            <p:ph idx="4294967295"/>
          </p:nvPr>
        </p:nvSpPr>
        <p:spPr/>
        <p:txBody>
          <a:bodyPr wrap="square" anchor="t"/>
          <a:lstStyle/>
          <a:p>
            <a:pPr lvl="0" indent="-342900"/>
            <a:r>
              <a:rPr lang="zh-CN" altLang="en-US" dirty="0"/>
              <a:t>主要功能：免疫功能</a:t>
            </a:r>
            <a:endParaRPr lang="en-US" altLang="x-none" dirty="0"/>
          </a:p>
          <a:p>
            <a:pPr lvl="0" indent="-342900"/>
            <a:r>
              <a:rPr lang="zh-CN" altLang="en-US" dirty="0"/>
              <a:t>白细胞的分类：粒细胞、单核细胞、淋巴细胞</a:t>
            </a:r>
            <a:endParaRPr lang="en-US" altLang="x-none" dirty="0"/>
          </a:p>
          <a:p>
            <a:pPr lvl="0" indent="-342900"/>
            <a:r>
              <a:rPr lang="zh-CN" altLang="en-US" dirty="0"/>
              <a:t>成人正常白细胞计数：（</a:t>
            </a:r>
            <a:r>
              <a:rPr lang="en-US" altLang="x-none" dirty="0"/>
              <a:t>4-10）X10</a:t>
            </a:r>
            <a:r>
              <a:rPr lang="en-US" altLang="x-none" baseline="30000" dirty="0"/>
              <a:t>9</a:t>
            </a:r>
            <a:r>
              <a:rPr lang="en-US" altLang="x-none" dirty="0"/>
              <a:t>/L</a:t>
            </a:r>
            <a:endParaRPr lang="en-US" altLang="x-none" baseline="30000" dirty="0"/>
          </a:p>
          <a:p>
            <a:pPr lvl="0" indent="-342900"/>
            <a:endParaRPr lang="zh-CN" altLang="en-US" dirty="0"/>
          </a:p>
        </p:txBody>
      </p:sp>
      <p:sp>
        <p:nvSpPr>
          <p:cNvPr id="91139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73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1140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73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14" y="785794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FF0000"/>
                </a:solidFill>
              </a:rPr>
              <a:t>白细胞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标题 1"/>
          <p:cNvSpPr>
            <a:spLocks noGrp="1"/>
          </p:cNvSpPr>
          <p:nvPr>
            <p:ph type="title"/>
          </p:nvPr>
        </p:nvSpPr>
        <p:spPr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 sz="4000">
                <a:solidFill>
                  <a:schemeClr val="bg1"/>
                </a:solidFill>
              </a:rPr>
              <a:t>血小板</a:t>
            </a:r>
          </a:p>
        </p:txBody>
      </p:sp>
      <p:sp>
        <p:nvSpPr>
          <p:cNvPr id="92162" name="内容占位符 2"/>
          <p:cNvSpPr>
            <a:spLocks noGrp="1"/>
          </p:cNvSpPr>
          <p:nvPr>
            <p:ph idx="4294967295"/>
          </p:nvPr>
        </p:nvSpPr>
        <p:spPr/>
        <p:txBody>
          <a:bodyPr wrap="square" anchor="t"/>
          <a:lstStyle/>
          <a:p>
            <a:pPr lvl="0" indent="-342900"/>
            <a:r>
              <a:rPr lang="zh-CN" altLang="en-US" dirty="0"/>
              <a:t>主要功能：止血与凝血</a:t>
            </a:r>
            <a:endParaRPr lang="en-US" altLang="x-none" dirty="0"/>
          </a:p>
          <a:p>
            <a:pPr lvl="0" indent="-342900"/>
            <a:r>
              <a:rPr lang="zh-CN" altLang="en-US" dirty="0"/>
              <a:t>成人正常血小板计数：（</a:t>
            </a:r>
            <a:r>
              <a:rPr lang="en-US" altLang="x-none" dirty="0"/>
              <a:t>100-300）X10</a:t>
            </a:r>
            <a:r>
              <a:rPr lang="en-US" altLang="x-none" baseline="30000" dirty="0"/>
              <a:t>9</a:t>
            </a:r>
            <a:r>
              <a:rPr lang="en-US" altLang="x-none" dirty="0"/>
              <a:t>/L</a:t>
            </a:r>
            <a:endParaRPr lang="en-US" altLang="x-none" baseline="30000" dirty="0"/>
          </a:p>
          <a:p>
            <a:pPr lvl="0" indent="-342900"/>
            <a:endParaRPr lang="zh-CN" altLang="en-US" dirty="0"/>
          </a:p>
        </p:txBody>
      </p:sp>
      <p:sp>
        <p:nvSpPr>
          <p:cNvPr id="92163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74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164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74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5852" y="1000108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血小板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标题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 sz="4000">
                <a:solidFill>
                  <a:schemeClr val="bg1"/>
                </a:solidFill>
              </a:rPr>
              <a:t>血小板</a:t>
            </a:r>
          </a:p>
        </p:txBody>
      </p:sp>
      <p:pic>
        <p:nvPicPr>
          <p:cNvPr id="93186" name="内容占位符 3" descr="血小板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57375" y="1500188"/>
            <a:ext cx="5500688" cy="4351337"/>
          </a:xfrm>
        </p:spPr>
      </p:pic>
      <p:sp>
        <p:nvSpPr>
          <p:cNvPr id="93187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75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3188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75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标题 1"/>
          <p:cNvSpPr>
            <a:spLocks noGrp="1"/>
          </p:cNvSpPr>
          <p:nvPr>
            <p:ph type="title"/>
          </p:nvPr>
        </p:nvSpPr>
        <p:spPr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 sz="4000" dirty="0">
                <a:solidFill>
                  <a:schemeClr val="bg1"/>
                </a:solidFill>
              </a:rPr>
              <a:t>血型（</a:t>
            </a:r>
            <a:r>
              <a:rPr lang="en-US" altLang="x-none" sz="4000" dirty="0">
                <a:solidFill>
                  <a:schemeClr val="bg1"/>
                </a:solidFill>
              </a:rPr>
              <a:t>blood type</a:t>
            </a:r>
            <a:r>
              <a:rPr lang="zh-CN" altLang="en-US" sz="4000" dirty="0">
                <a:solidFill>
                  <a:schemeClr val="bg1"/>
                </a:solidFill>
              </a:rPr>
              <a:t>）</a:t>
            </a:r>
          </a:p>
        </p:txBody>
      </p:sp>
      <p:sp>
        <p:nvSpPr>
          <p:cNvPr id="78850" name="内容占位符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401050" cy="4525963"/>
          </a:xfrm>
        </p:spPr>
        <p:txBody>
          <a:bodyPr wrap="square" anchor="t"/>
          <a:lstStyle/>
          <a:p>
            <a:pPr marL="0" lvl="0" indent="0" fontAlgn="base">
              <a:buNone/>
            </a:pPr>
            <a:r>
              <a:rPr lang="en-US" altLang="x-none" strike="noStrike" noProof="1">
                <a:solidFill>
                  <a:srgbClr val="FF0000"/>
                </a:solidFill>
              </a:rPr>
              <a:t>ABO</a:t>
            </a:r>
            <a:r>
              <a:rPr lang="zh-CN" altLang="en-US" strike="noStrike" noProof="1">
                <a:solidFill>
                  <a:srgbClr val="FF0000"/>
                </a:solidFill>
              </a:rPr>
              <a:t>血型系统</a:t>
            </a:r>
          </a:p>
          <a:p>
            <a:pPr lvl="0" indent="-342900" fontAlgn="base"/>
            <a:r>
              <a:rPr lang="zh-CN" altLang="en-US" strike="noStrike" noProof="1"/>
              <a:t>根据红细胞膜上是否存在凝集原</a:t>
            </a:r>
            <a:r>
              <a:rPr lang="en-US" altLang="x-none" strike="noStrike" noProof="1"/>
              <a:t>A</a:t>
            </a:r>
            <a:r>
              <a:rPr lang="zh-CN" altLang="en-US" strike="noStrike" noProof="1"/>
              <a:t>与凝集原B把血型分为</a:t>
            </a:r>
            <a:r>
              <a:rPr lang="en-US" altLang="x-none" strike="noStrike" noProof="1"/>
              <a:t>A、B、AB</a:t>
            </a:r>
            <a:r>
              <a:rPr lang="zh-CN" altLang="en-US" strike="noStrike" noProof="1"/>
              <a:t>与</a:t>
            </a:r>
            <a:r>
              <a:rPr lang="en-US" altLang="x-none" strike="noStrike" noProof="1"/>
              <a:t>O</a:t>
            </a:r>
            <a:r>
              <a:rPr lang="zh-CN" altLang="en-US" strike="noStrike" noProof="1"/>
              <a:t>型</a:t>
            </a:r>
            <a:endParaRPr lang="en-US" altLang="x-none" strike="noStrike" noProof="1"/>
          </a:p>
          <a:p>
            <a:pPr lvl="0" indent="-342900" fontAlgn="base"/>
            <a:r>
              <a:rPr lang="zh-CN" altLang="en-US" strike="noStrike" noProof="1"/>
              <a:t>人的血浆中天然存在两种相应的凝集素，即抗A凝集素与抗B凝集素</a:t>
            </a:r>
          </a:p>
          <a:p>
            <a:pPr lvl="0" indent="-342900" fontAlgn="base">
              <a:buFont typeface="Arial" panose="020B0604020202020204" pitchFamily="34" charset="0"/>
              <a:buNone/>
            </a:pPr>
            <a:endParaRPr lang="zh-CN" altLang="en-US" strike="noStrike" noProof="1"/>
          </a:p>
        </p:txBody>
      </p:sp>
      <p:sp>
        <p:nvSpPr>
          <p:cNvPr id="94211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76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421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76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0" name="内容占位符 78849"/>
          <p:cNvGraphicFramePr>
            <a:graphicFrameLocks noGrp="1"/>
          </p:cNvGraphicFramePr>
          <p:nvPr>
            <p:ph idx="1"/>
          </p:nvPr>
        </p:nvGraphicFramePr>
        <p:xfrm>
          <a:off x="468313" y="549275"/>
          <a:ext cx="8329613" cy="5072063"/>
        </p:xfrm>
        <a:graphic>
          <a:graphicData uri="http://schemas.openxmlformats.org/drawingml/2006/table">
            <a:tbl>
              <a:tblPr/>
              <a:tblGrid>
                <a:gridCol w="2428875"/>
                <a:gridCol w="3071813"/>
                <a:gridCol w="2828925"/>
              </a:tblGrid>
              <a:tr h="1014413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b="1">
                          <a:solidFill>
                            <a:srgbClr val="F79646"/>
                          </a:solidFill>
                        </a:rPr>
                        <a:t>血型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b="1">
                          <a:solidFill>
                            <a:srgbClr val="F79646"/>
                          </a:solidFill>
                        </a:rPr>
                        <a:t>红细胞上的凝集原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b="1">
                          <a:solidFill>
                            <a:srgbClr val="F79646"/>
                          </a:solidFill>
                        </a:rPr>
                        <a:t>血浆中的凝集素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100000"/>
                      </a:srgbClr>
                    </a:solidFill>
                  </a:tcPr>
                </a:tc>
              </a:tr>
              <a:tr h="1014412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800" dirty="0">
                          <a:solidFill>
                            <a:srgbClr val="C0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800" dirty="0">
                          <a:solidFill>
                            <a:srgbClr val="C0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 dirty="0">
                          <a:solidFill>
                            <a:srgbClr val="C00000"/>
                          </a:solidFill>
                        </a:rPr>
                        <a:t>抗</a:t>
                      </a:r>
                      <a:r>
                        <a:rPr lang="en-US" altLang="x-none" sz="2800" dirty="0">
                          <a:solidFill>
                            <a:srgbClr val="C0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>
                        <a:alpha val="100000"/>
                      </a:srgbClr>
                    </a:solidFill>
                  </a:tcPr>
                </a:tc>
              </a:tr>
              <a:tr h="1014413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800" dirty="0">
                          <a:solidFill>
                            <a:srgbClr val="C0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800" dirty="0">
                          <a:solidFill>
                            <a:srgbClr val="C0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 dirty="0">
                          <a:solidFill>
                            <a:srgbClr val="C00000"/>
                          </a:solidFill>
                        </a:rPr>
                        <a:t>抗</a:t>
                      </a:r>
                      <a:r>
                        <a:rPr lang="en-US" altLang="x-none" sz="2800" dirty="0">
                          <a:solidFill>
                            <a:srgbClr val="C0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>
                        <a:alpha val="100000"/>
                      </a:srgbClr>
                    </a:solidFill>
                  </a:tcPr>
                </a:tc>
              </a:tr>
              <a:tr h="1014412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800" dirty="0">
                          <a:solidFill>
                            <a:srgbClr val="C00000"/>
                          </a:solidFill>
                        </a:rPr>
                        <a:t>AB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800" dirty="0">
                          <a:solidFill>
                            <a:srgbClr val="C00000"/>
                          </a:solidFill>
                        </a:rPr>
                        <a:t>A</a:t>
                      </a:r>
                      <a:r>
                        <a:rPr lang="zh-CN" altLang="en-US" sz="2800" dirty="0">
                          <a:solidFill>
                            <a:srgbClr val="C00000"/>
                          </a:solidFill>
                        </a:rPr>
                        <a:t>和</a:t>
                      </a:r>
                      <a:r>
                        <a:rPr lang="en-US" altLang="x-none" sz="2800" dirty="0">
                          <a:solidFill>
                            <a:srgbClr val="C0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>
                          <a:solidFill>
                            <a:srgbClr val="C00000"/>
                          </a:solidFill>
                        </a:rPr>
                        <a:t>无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>
                        <a:alpha val="100000"/>
                      </a:srgbClr>
                    </a:solidFill>
                  </a:tcPr>
                </a:tc>
              </a:tr>
              <a:tr h="1014413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800" dirty="0">
                          <a:solidFill>
                            <a:srgbClr val="C00000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>
                          <a:solidFill>
                            <a:srgbClr val="C00000"/>
                          </a:solidFill>
                        </a:rPr>
                        <a:t>无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 dirty="0">
                          <a:solidFill>
                            <a:srgbClr val="C00000"/>
                          </a:solidFill>
                        </a:rPr>
                        <a:t>抗</a:t>
                      </a:r>
                      <a:r>
                        <a:rPr lang="en-US" altLang="x-none" sz="2800" dirty="0">
                          <a:solidFill>
                            <a:srgbClr val="C00000"/>
                          </a:solidFill>
                        </a:rPr>
                        <a:t>A</a:t>
                      </a:r>
                      <a:r>
                        <a:rPr lang="zh-CN" altLang="en-US" sz="2800" dirty="0">
                          <a:solidFill>
                            <a:srgbClr val="C00000"/>
                          </a:solidFill>
                        </a:rPr>
                        <a:t>和抗</a:t>
                      </a:r>
                      <a:r>
                        <a:rPr lang="en-US" altLang="x-none" sz="2800" dirty="0">
                          <a:solidFill>
                            <a:srgbClr val="C0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5259" name="灯片编号占位符 3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77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5260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77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标题 1"/>
          <p:cNvSpPr>
            <a:spLocks noGrp="1"/>
          </p:cNvSpPr>
          <p:nvPr>
            <p:ph type="title"/>
          </p:nvPr>
        </p:nvSpPr>
        <p:spPr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en-US" altLang="x-none" sz="4000" dirty="0">
                <a:solidFill>
                  <a:schemeClr val="bg1"/>
                </a:solidFill>
              </a:rPr>
              <a:t>ABO</a:t>
            </a:r>
            <a:r>
              <a:rPr lang="zh-CN" altLang="en-US" sz="4000" dirty="0">
                <a:solidFill>
                  <a:schemeClr val="bg1"/>
                </a:solidFill>
              </a:rPr>
              <a:t>血型输血原则</a:t>
            </a:r>
          </a:p>
        </p:txBody>
      </p:sp>
      <p:graphicFrame>
        <p:nvGraphicFramePr>
          <p:cNvPr id="79875" name="内容占位符 79874"/>
          <p:cNvGraphicFramePr>
            <a:graphicFrameLocks noGrp="1"/>
          </p:cNvGraphicFramePr>
          <p:nvPr>
            <p:ph idx="1"/>
          </p:nvPr>
        </p:nvGraphicFramePr>
        <p:xfrm>
          <a:off x="500063" y="1214438"/>
          <a:ext cx="8401050" cy="5578475"/>
        </p:xfrm>
        <a:graphic>
          <a:graphicData uri="http://schemas.openxmlformats.org/drawingml/2006/table">
            <a:tbl>
              <a:tblPr/>
              <a:tblGrid>
                <a:gridCol w="1679575"/>
                <a:gridCol w="1681163"/>
                <a:gridCol w="1679575"/>
                <a:gridCol w="1681162"/>
                <a:gridCol w="1679575"/>
              </a:tblGrid>
              <a:tr h="131127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1800" b="1" dirty="0">
                          <a:solidFill>
                            <a:srgbClr val="03070D"/>
                          </a:solidFill>
                        </a:rPr>
                        <a:t>          </a:t>
                      </a:r>
                      <a:r>
                        <a:rPr lang="zh-CN" altLang="en-US" sz="1800" b="1" dirty="0">
                          <a:solidFill>
                            <a:srgbClr val="03070D"/>
                          </a:solidFill>
                        </a:rPr>
                        <a:t>捐血者</a:t>
                      </a:r>
                      <a:endParaRPr lang="en-US" altLang="x-none" sz="1800" b="1" dirty="0">
                        <a:solidFill>
                          <a:srgbClr val="03070D"/>
                        </a:solidFill>
                      </a:endParaRPr>
                    </a:p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en-US" altLang="x-none" sz="1800" b="1" dirty="0">
                        <a:solidFill>
                          <a:srgbClr val="03070D"/>
                        </a:solidFill>
                      </a:endParaRPr>
                    </a:p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800" b="1" dirty="0">
                        <a:solidFill>
                          <a:srgbClr val="03070D"/>
                        </a:solidFill>
                      </a:endParaRPr>
                    </a:p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800" b="1" dirty="0">
                          <a:solidFill>
                            <a:srgbClr val="03070D"/>
                          </a:solidFill>
                        </a:rPr>
                        <a:t>受血者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ap="rnd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B3A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4000" b="1" dirty="0">
                          <a:solidFill>
                            <a:srgbClr val="03070D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4000" b="1" dirty="0">
                          <a:solidFill>
                            <a:srgbClr val="03070D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4000" b="1" dirty="0">
                          <a:solidFill>
                            <a:srgbClr val="03070D"/>
                          </a:solidFill>
                        </a:rPr>
                        <a:t>AB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4000" b="1" dirty="0">
                          <a:solidFill>
                            <a:srgbClr val="03070D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>
                        <a:alpha val="100000"/>
                      </a:srgbClr>
                    </a:solidFill>
                  </a:tcPr>
                </a:tc>
              </a:tr>
              <a:tr h="10668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3600" dirty="0">
                          <a:solidFill>
                            <a:srgbClr val="03070D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A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800" b="1">
                          <a:solidFill>
                            <a:srgbClr val="00B050"/>
                          </a:solidFill>
                        </a:rPr>
                        <a:t>√</a:t>
                      </a:r>
                    </a:p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800" b="1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800" b="1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800" b="1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800" b="1">
                          <a:solidFill>
                            <a:srgbClr val="00B050"/>
                          </a:solidFill>
                        </a:rPr>
                        <a:t>√</a:t>
                      </a:r>
                      <a:endParaRPr lang="zh-CN" altLang="en-US" sz="2800" b="1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>
                        <a:alpha val="100000"/>
                      </a:srgbClr>
                    </a:solidFill>
                  </a:tcPr>
                </a:tc>
              </a:tr>
              <a:tr h="10668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3600" dirty="0">
                          <a:solidFill>
                            <a:srgbClr val="03070D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A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8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800" b="1">
                          <a:solidFill>
                            <a:srgbClr val="00B050"/>
                          </a:solidFill>
                        </a:rPr>
                        <a:t>√</a:t>
                      </a:r>
                    </a:p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800" b="1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800" b="1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800" b="1">
                          <a:solidFill>
                            <a:srgbClr val="00B050"/>
                          </a:solidFill>
                        </a:rPr>
                        <a:t>√</a:t>
                      </a:r>
                      <a:endParaRPr lang="zh-CN" altLang="en-US" sz="2800" b="1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>
                        <a:alpha val="100000"/>
                      </a:srgbClr>
                    </a:solidFill>
                  </a:tcPr>
                </a:tc>
              </a:tr>
              <a:tr h="10668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3600" dirty="0">
                          <a:solidFill>
                            <a:srgbClr val="03070D"/>
                          </a:solidFill>
                        </a:rPr>
                        <a:t>AB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A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800" b="1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800" b="1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800" b="1">
                          <a:solidFill>
                            <a:srgbClr val="00B050"/>
                          </a:solidFill>
                        </a:rPr>
                        <a:t>√</a:t>
                      </a:r>
                    </a:p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800" b="1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800" b="1">
                          <a:solidFill>
                            <a:srgbClr val="00B050"/>
                          </a:solidFill>
                        </a:rPr>
                        <a:t>√</a:t>
                      </a:r>
                      <a:endParaRPr lang="zh-CN" altLang="en-US" sz="2800" b="1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>
                        <a:alpha val="100000"/>
                      </a:srgbClr>
                    </a:solidFill>
                  </a:tcPr>
                </a:tc>
              </a:tr>
              <a:tr h="10668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3600" dirty="0">
                          <a:solidFill>
                            <a:srgbClr val="03070D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A2C7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800" b="1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800" b="1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800" b="1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p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2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000" kern="1200"/>
                      </a:lvl2pPr>
                      <a:lvl3pPr marL="1143000" lvl="2" indent="-228600">
                        <a:defRPr sz="1800" kern="1200"/>
                      </a:lvl3pPr>
                      <a:lvl4pPr marL="1600200" lvl="3" indent="-228600">
                        <a:buClr>
                          <a:schemeClr val="bg2"/>
                        </a:buClr>
                        <a:defRPr sz="1600" kern="1200"/>
                      </a:lvl4pPr>
                      <a:lvl5pPr marL="2057400" lvl="4" indent="-228600">
                        <a:buClr>
                          <a:schemeClr val="tx2"/>
                        </a:buClr>
                        <a:buSzPct val="80000"/>
                        <a:defRPr sz="16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800" b="1">
                          <a:solidFill>
                            <a:srgbClr val="00B050"/>
                          </a:solidFill>
                        </a:rPr>
                        <a:t>√</a:t>
                      </a:r>
                    </a:p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800" b="1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6297" name="灯片编号占位符 3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78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6298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78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/>
          </p:cNvSpPr>
          <p:nvPr>
            <p:ph type="title"/>
          </p:nvPr>
        </p:nvSpPr>
        <p:spPr>
          <a:solidFill>
            <a:srgbClr val="A73E3B"/>
          </a:solidFill>
        </p:spPr>
        <p:txBody>
          <a:bodyPr wrap="square" anchor="ctr"/>
          <a:lstStyle/>
          <a:p>
            <a:pPr lvl="0" indent="0"/>
            <a:r>
              <a:rPr lang="zh-CN" altLang="en-US" sz="4000" dirty="0">
                <a:solidFill>
                  <a:schemeClr val="bg1"/>
                </a:solidFill>
              </a:rPr>
              <a:t>血压 </a:t>
            </a:r>
            <a:r>
              <a:rPr lang="en-US" altLang="x-none" sz="4000" dirty="0">
                <a:solidFill>
                  <a:schemeClr val="bg1"/>
                </a:solidFill>
              </a:rPr>
              <a:t>blood pressure</a:t>
            </a:r>
          </a:p>
        </p:txBody>
      </p:sp>
      <p:sp>
        <p:nvSpPr>
          <p:cNvPr id="97282" name="Rectangle 3"/>
          <p:cNvSpPr>
            <a:spLocks noGrp="1"/>
          </p:cNvSpPr>
          <p:nvPr>
            <p:ph idx="4294967295"/>
          </p:nvPr>
        </p:nvSpPr>
        <p:spPr/>
        <p:txBody>
          <a:bodyPr wrap="square" anchor="t"/>
          <a:lstStyle/>
          <a:p>
            <a:pPr lvl="0" indent="-342900">
              <a:buNone/>
            </a:pPr>
            <a:r>
              <a:rPr lang="zh-CN" altLang="en-US" sz="4000" dirty="0" smtClean="0">
                <a:solidFill>
                  <a:srgbClr val="FF0000"/>
                </a:solidFill>
              </a:rPr>
              <a:t>血压</a:t>
            </a:r>
            <a:endParaRPr lang="en-US" altLang="zh-CN" sz="4000" dirty="0" smtClean="0">
              <a:solidFill>
                <a:srgbClr val="FF0000"/>
              </a:solidFill>
            </a:endParaRPr>
          </a:p>
          <a:p>
            <a:pPr lvl="0" indent="-342900"/>
            <a:r>
              <a:rPr lang="zh-CN" altLang="en-US" dirty="0" smtClean="0"/>
              <a:t>血压</a:t>
            </a:r>
            <a:r>
              <a:rPr lang="zh-CN" altLang="en-US" dirty="0"/>
              <a:t>是指血管内的血液对单位面积血管壁的侧压力</a:t>
            </a:r>
          </a:p>
          <a:p>
            <a:pPr lvl="0" indent="-342900"/>
            <a:r>
              <a:rPr lang="zh-CN" altLang="en-US" dirty="0"/>
              <a:t>心室收缩时血压上升</a:t>
            </a:r>
            <a:r>
              <a:rPr lang="en-US" altLang="x-none" dirty="0"/>
              <a:t>,</a:t>
            </a:r>
            <a:r>
              <a:rPr lang="zh-CN" altLang="en-US" dirty="0"/>
              <a:t>心室舒张时血压下降</a:t>
            </a:r>
          </a:p>
          <a:p>
            <a:pPr lvl="0" indent="-342900"/>
            <a:r>
              <a:rPr lang="zh-CN" altLang="en-US" dirty="0">
                <a:solidFill>
                  <a:srgbClr val="FF0000"/>
                </a:solidFill>
              </a:rPr>
              <a:t>正常血压</a:t>
            </a:r>
            <a:r>
              <a:rPr lang="en-US" altLang="x-none" dirty="0">
                <a:solidFill>
                  <a:srgbClr val="FF0000"/>
                </a:solidFill>
              </a:rPr>
              <a:t>:</a:t>
            </a:r>
            <a:r>
              <a:rPr lang="zh-CN" altLang="en-US" dirty="0">
                <a:solidFill>
                  <a:srgbClr val="FF0000"/>
                </a:solidFill>
              </a:rPr>
              <a:t>收缩压</a:t>
            </a:r>
            <a:r>
              <a:rPr lang="en-US" altLang="x-none" dirty="0">
                <a:solidFill>
                  <a:srgbClr val="FF0000"/>
                </a:solidFill>
              </a:rPr>
              <a:t>90-140mmHg,</a:t>
            </a:r>
            <a:r>
              <a:rPr lang="zh-CN" altLang="en-US" dirty="0">
                <a:solidFill>
                  <a:srgbClr val="FF0000"/>
                </a:solidFill>
              </a:rPr>
              <a:t>舒张压</a:t>
            </a:r>
            <a:r>
              <a:rPr lang="en-US" altLang="x-none" dirty="0">
                <a:solidFill>
                  <a:srgbClr val="FF0000"/>
                </a:solidFill>
              </a:rPr>
              <a:t>60-90mmHg</a:t>
            </a:r>
          </a:p>
          <a:p>
            <a:pPr lvl="0" indent="-342900"/>
            <a:endParaRPr lang="en-US" altLang="x-none" dirty="0"/>
          </a:p>
        </p:txBody>
      </p:sp>
      <p:sp>
        <p:nvSpPr>
          <p:cNvPr id="97283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79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7284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79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标题 1"/>
          <p:cNvSpPr>
            <a:spLocks noGrp="1"/>
          </p:cNvSpPr>
          <p:nvPr>
            <p:ph type="title"/>
          </p:nvPr>
        </p:nvSpPr>
        <p:spPr/>
        <p:txBody>
          <a:bodyPr wrap="square" anchor="ctr"/>
          <a:lstStyle/>
          <a:p>
            <a:pPr lvl="0" indent="0"/>
            <a:endParaRPr lang="zh-CN" altLang="en-US"/>
          </a:p>
        </p:txBody>
      </p:sp>
      <p:pic>
        <p:nvPicPr>
          <p:cNvPr id="29698" name="内容占位符 3" descr="12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43063" y="0"/>
            <a:ext cx="6143625" cy="6858000"/>
          </a:xfrm>
        </p:spPr>
      </p:pic>
      <p:sp>
        <p:nvSpPr>
          <p:cNvPr id="29699" name="灯片编号占位符 5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8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00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8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标题 1"/>
          <p:cNvSpPr>
            <a:spLocks noGrp="1"/>
          </p:cNvSpPr>
          <p:nvPr>
            <p:ph type="title"/>
          </p:nvPr>
        </p:nvSpPr>
        <p:spPr/>
        <p:txBody>
          <a:bodyPr wrap="square" anchor="ctr"/>
          <a:lstStyle/>
          <a:p>
            <a:pPr lvl="0" indent="0"/>
            <a:endParaRPr lang="zh-CN" altLang="en-US"/>
          </a:p>
        </p:txBody>
      </p:sp>
      <p:sp>
        <p:nvSpPr>
          <p:cNvPr id="98306" name="内容占位符 2"/>
          <p:cNvSpPr>
            <a:spLocks noGrp="1"/>
          </p:cNvSpPr>
          <p:nvPr>
            <p:ph idx="4294967295"/>
          </p:nvPr>
        </p:nvSpPr>
        <p:spPr>
          <a:solidFill>
            <a:srgbClr val="A73E3B"/>
          </a:solidFill>
        </p:spPr>
        <p:txBody>
          <a:bodyPr wrap="square" anchor="ctr"/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3600" dirty="0">
                <a:solidFill>
                  <a:schemeClr val="bg1"/>
                </a:solidFill>
                <a:latin typeface="Franklin Gothic Book" pitchFamily="2" charset="0"/>
                <a:ea typeface="幼圆" pitchFamily="1" charset="-122"/>
              </a:rPr>
              <a:t>THANK 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3600" dirty="0">
                <a:solidFill>
                  <a:schemeClr val="bg1"/>
                </a:solidFill>
                <a:latin typeface="Franklin Gothic Book" pitchFamily="2" charset="0"/>
                <a:ea typeface="幼圆" pitchFamily="1" charset="-122"/>
              </a:rPr>
              <a:t>YOU</a:t>
            </a:r>
            <a:endParaRPr lang="zh-CN" altLang="en-US" sz="3600" dirty="0">
              <a:solidFill>
                <a:schemeClr val="bg1"/>
              </a:solidFill>
              <a:latin typeface="Franklin Gothic Book" pitchFamily="2" charset="0"/>
              <a:ea typeface="幼圆" pitchFamily="1" charset="-122"/>
            </a:endParaRPr>
          </a:p>
        </p:txBody>
      </p:sp>
      <p:sp>
        <p:nvSpPr>
          <p:cNvPr id="98307" name="灯片编号占位符 3"/>
          <p:cNvSpPr txBox="1">
            <a:spLocks noGrp="1"/>
          </p:cNvSpPr>
          <p:nvPr/>
        </p:nvSpPr>
        <p:spPr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/>
          <a:lstStyle/>
          <a:p>
            <a:pPr lvl="0" indent="0" algn="ctr"/>
            <a:fld id="{9A0DB2DC-4C9A-4742-B13C-FB6460FD3503}" type="slidenum">
              <a:rPr lang="zh-CN" altLang="en-US" sz="1100" dirty="0">
                <a:solidFill>
                  <a:srgbClr val="3172C4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80</a:t>
            </a:fld>
            <a:endParaRPr lang="zh-CN" altLang="en-US" sz="1100" dirty="0">
              <a:solidFill>
                <a:srgbClr val="3172C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8308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80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pPr indent="0" eaLnBrk="0" hangingPunct="0"/>
            <a:fld id="{9A0DB2DC-4C9A-4742-B13C-FB6460FD3503}" type="slidenum">
              <a:rPr lang="zh-CN" altLang="en-US" dirty="0">
                <a:latin typeface="Verdana" panose="020B0604030504040204" pitchFamily="2" charset="0"/>
                <a:ea typeface="宋体" panose="02010600030101010101" pitchFamily="2" charset="-122"/>
              </a:rPr>
              <a:pPr indent="0" eaLnBrk="0" hangingPunct="0"/>
              <a:t>9</a:t>
            </a:fld>
            <a:endParaRPr lang="zh-CN" altLang="en-US" dirty="0">
              <a:latin typeface="Verdana" panose="020B0604030504040204" pitchFamily="2" charset="0"/>
              <a:ea typeface="宋体" panose="02010600030101010101" pitchFamily="2" charset="-122"/>
            </a:endParaRPr>
          </a:p>
        </p:txBody>
      </p:sp>
      <p:pic>
        <p:nvPicPr>
          <p:cNvPr id="3072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387" y="149225"/>
            <a:ext cx="9248775" cy="6402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8、12、15、16、21、25"/>
  <p:tag name="KSO_WM_TEMPLATE_CATEGORY" val="custom"/>
  <p:tag name="KSO_WM_TEMPLATE_INDEX" val="170"/>
  <p:tag name="KSO_WM_TAG_VERSION" val="1.0"/>
  <p:tag name="KSO_WM_SLIDE_ID" val="custom170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70"/>
  <p:tag name="KSO_WM_UNIT_ID" val="custom170_1*b*1"/>
  <p:tag name="KSO_WM_UNIT_TYPE" val="b"/>
  <p:tag name="KSO_WM_UNIT_INDEX" val="1"/>
  <p:tag name="KSO_WM_UNIT_CLEAR" val="1"/>
  <p:tag name="KSO_WM_UNIT_LAYERLEVEL" val="1"/>
  <p:tag name="KSO_WM_UNIT_VALUE" val="29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70"/>
  <p:tag name="KSO_WM_UNIT_ID" val="custom170_1*a*1"/>
  <p:tag name="KSO_WM_UNIT_TYPE" val="a"/>
  <p:tag name="KSO_WM_UNIT_INDEX" val="1"/>
  <p:tag name="KSO_WM_UNIT_CLEAR" val="1"/>
  <p:tag name="KSO_WM_UNIT_LAYERLEVEL" val="1"/>
  <p:tag name="KSO_WM_UNIT_VALUE" val="54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heme/theme1.xml><?xml version="1.0" encoding="utf-8"?>
<a:theme xmlns:a="http://schemas.openxmlformats.org/drawingml/2006/main" name="4_主题1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Franklin Gothic Book"/>
        <a:ea typeface="幼圆"/>
        <a:cs typeface=""/>
      </a:majorFont>
      <a:minorFont>
        <a:latin typeface="Perpetu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A000120140530A99PPBG">
  <a:themeElements>
    <a:clrScheme name="自定义 153">
      <a:dk1>
        <a:srgbClr val="5F5F5F"/>
      </a:dk1>
      <a:lt1>
        <a:sysClr val="window" lastClr="FFFFFF"/>
      </a:lt1>
      <a:dk2>
        <a:srgbClr val="4D4D4D"/>
      </a:dk2>
      <a:lt2>
        <a:srgbClr val="FFFFFF"/>
      </a:lt2>
      <a:accent1>
        <a:srgbClr val="FFC000"/>
      </a:accent1>
      <a:accent2>
        <a:srgbClr val="F2800E"/>
      </a:accent2>
      <a:accent3>
        <a:srgbClr val="B06058"/>
      </a:accent3>
      <a:accent4>
        <a:srgbClr val="BB71A1"/>
      </a:accent4>
      <a:accent5>
        <a:srgbClr val="00B0F0"/>
      </a:accent5>
      <a:accent6>
        <a:srgbClr val="879169"/>
      </a:accent6>
      <a:hlink>
        <a:srgbClr val="3F6AC1"/>
      </a:hlink>
      <a:folHlink>
        <a:srgbClr val="D850BE"/>
      </a:folHlink>
    </a:clrScheme>
    <a:fontScheme name="自定义 6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主题1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Franklin Gothic Book"/>
        <a:ea typeface="幼圆"/>
        <a:cs typeface=""/>
      </a:majorFont>
      <a:minorFont>
        <a:latin typeface="Perpetu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主题1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Franklin Gothic Book"/>
        <a:ea typeface="幼圆"/>
        <a:cs typeface=""/>
      </a:majorFont>
      <a:minorFont>
        <a:latin typeface="Perpetu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主题1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Franklin Gothic Book"/>
        <a:ea typeface="幼圆"/>
        <a:cs typeface=""/>
      </a:majorFont>
      <a:minorFont>
        <a:latin typeface="Perpetu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主题1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Franklin Gothic Book"/>
        <a:ea typeface="幼圆"/>
        <a:cs typeface=""/>
      </a:majorFont>
      <a:minorFont>
        <a:latin typeface="Perpetu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主题1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Franklin Gothic Book"/>
        <a:ea typeface="幼圆"/>
        <a:cs typeface=""/>
      </a:majorFont>
      <a:minorFont>
        <a:latin typeface="Perpetu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主题1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Franklin Gothic Book"/>
        <a:ea typeface="幼圆"/>
        <a:cs typeface=""/>
      </a:majorFont>
      <a:minorFont>
        <a:latin typeface="Perpetu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1_主题1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Franklin Gothic Book"/>
        <a:ea typeface="幼圆"/>
        <a:cs typeface=""/>
      </a:majorFont>
      <a:minorFont>
        <a:latin typeface="Perpetu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Level">
  <a:themeElements>
    <a:clrScheme name="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7B75B"/>
      </a:accent6>
      <a:hlink>
        <a:srgbClr val="FFCC00"/>
      </a:hlink>
      <a:folHlink>
        <a:srgbClr val="CC9900"/>
      </a:folHlink>
    </a:clrScheme>
    <a:fontScheme name="">
      <a:majorFont>
        <a:latin typeface="Garamond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FFFFFF"/>
        </a:dk1>
        <a:lt1>
          <a:srgbClr val="000000"/>
        </a:lt1>
        <a:dk2>
          <a:srgbClr val="99FF99"/>
        </a:dk2>
        <a:lt2>
          <a:srgbClr val="0066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CDCDC"/>
        </a:accent4>
        <a:accent5>
          <a:srgbClr val="AAE2CA"/>
        </a:accent5>
        <a:accent6>
          <a:srgbClr val="008989"/>
        </a:accent6>
        <a:hlink>
          <a:srgbClr val="0066FF"/>
        </a:hlink>
        <a:folHlink>
          <a:srgbClr val="989C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C271E"/>
        </a:lt1>
        <a:dk2>
          <a:srgbClr val="FFDD89"/>
        </a:dk2>
        <a:lt2>
          <a:srgbClr val="808000"/>
        </a:lt2>
        <a:accent1>
          <a:srgbClr val="CC6600"/>
        </a:accent1>
        <a:accent2>
          <a:srgbClr val="CC9900"/>
        </a:accent2>
        <a:accent3>
          <a:srgbClr val="B6ABAA"/>
        </a:accent3>
        <a:accent4>
          <a:srgbClr val="DCDCDC"/>
        </a:accent4>
        <a:accent5>
          <a:srgbClr val="E2B9AA"/>
        </a:accent5>
        <a:accent6>
          <a:srgbClr val="B78900"/>
        </a:accent6>
        <a:hlink>
          <a:srgbClr val="669900"/>
        </a:hlink>
        <a:folHlink>
          <a:srgbClr val="A3A2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330000"/>
        </a:lt1>
        <a:dk2>
          <a:srgbClr val="CC9900"/>
        </a:dk2>
        <a:lt2>
          <a:srgbClr val="763B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CDCDC"/>
        </a:accent4>
        <a:accent5>
          <a:srgbClr val="FFE2AA"/>
        </a:accent5>
        <a:accent6>
          <a:srgbClr val="B72D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1255D"/>
        </a:lt1>
        <a:dk2>
          <a:srgbClr val="FFFFCC"/>
        </a:dk2>
        <a:lt2>
          <a:srgbClr val="6D3696"/>
        </a:lt2>
        <a:accent1>
          <a:srgbClr val="666699"/>
        </a:accent1>
        <a:accent2>
          <a:srgbClr val="800080"/>
        </a:accent2>
        <a:accent3>
          <a:srgbClr val="B3ABB6"/>
        </a:accent3>
        <a:accent4>
          <a:srgbClr val="DCDCDC"/>
        </a:accent4>
        <a:accent5>
          <a:srgbClr val="B9B9CA"/>
        </a:accent5>
        <a:accent6>
          <a:srgbClr val="720072"/>
        </a:accent6>
        <a:hlink>
          <a:srgbClr val="CCCC00"/>
        </a:hlink>
        <a:folHlink>
          <a:srgbClr val="A3A2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4A553B"/>
        </a:lt1>
        <a:dk2>
          <a:srgbClr val="FFBF1F"/>
        </a:dk2>
        <a:lt2>
          <a:srgbClr val="CC6600"/>
        </a:lt2>
        <a:accent1>
          <a:srgbClr val="FFCC00"/>
        </a:accent1>
        <a:accent2>
          <a:srgbClr val="CC9900"/>
        </a:accent2>
        <a:accent3>
          <a:srgbClr val="B2B4AF"/>
        </a:accent3>
        <a:accent4>
          <a:srgbClr val="DCDCDC"/>
        </a:accent4>
        <a:accent5>
          <a:srgbClr val="FFE2AA"/>
        </a:accent5>
        <a:accent6>
          <a:srgbClr val="B78900"/>
        </a:accent6>
        <a:hlink>
          <a:srgbClr val="669900"/>
        </a:hlink>
        <a:folHlink>
          <a:srgbClr val="A3A2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5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75B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7B75B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496</TotalTime>
  <Words>904</Words>
  <Application>WPS 演示</Application>
  <PresentationFormat>全屏显示(4:3)</PresentationFormat>
  <Paragraphs>337</Paragraphs>
  <Slides>80</Slides>
  <Notes>6</Notes>
  <HiddenSlides>0</HiddenSlides>
  <MMClips>0</MMClips>
  <ScaleCrop>false</ScaleCrop>
  <HeadingPairs>
    <vt:vector size="4" baseType="variant">
      <vt:variant>
        <vt:lpstr>主题</vt:lpstr>
      </vt:variant>
      <vt:variant>
        <vt:i4>10</vt:i4>
      </vt:variant>
      <vt:variant>
        <vt:lpstr>幻灯片标题</vt:lpstr>
      </vt:variant>
      <vt:variant>
        <vt:i4>80</vt:i4>
      </vt:variant>
    </vt:vector>
  </HeadingPairs>
  <TitlesOfParts>
    <vt:vector size="90" baseType="lpstr">
      <vt:lpstr>4_主题1</vt:lpstr>
      <vt:lpstr>5_主题1</vt:lpstr>
      <vt:lpstr>6_主题1</vt:lpstr>
      <vt:lpstr>7_主题1</vt:lpstr>
      <vt:lpstr>8_主题1</vt:lpstr>
      <vt:lpstr>9_主题1</vt:lpstr>
      <vt:lpstr>10_主题1</vt:lpstr>
      <vt:lpstr>11_主题1</vt:lpstr>
      <vt:lpstr>Level</vt:lpstr>
      <vt:lpstr>A000120140530A99PPBG</vt:lpstr>
      <vt:lpstr>人体解剖与 生理基础</vt:lpstr>
      <vt:lpstr>人体分部</vt:lpstr>
      <vt:lpstr>幻灯片 3</vt:lpstr>
      <vt:lpstr>器官系统</vt:lpstr>
      <vt:lpstr>运动系统(locomotion system )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脊椎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股骨骨折</vt:lpstr>
      <vt:lpstr>幻灯片 30</vt:lpstr>
      <vt:lpstr>幻灯片 31</vt:lpstr>
      <vt:lpstr>踝关节中的跟腱与韧带</vt:lpstr>
      <vt:lpstr>幻灯片 33</vt:lpstr>
      <vt:lpstr>呼吸系统(respiration system)</vt:lpstr>
      <vt:lpstr>呼吸 系统</vt:lpstr>
      <vt:lpstr>肺泡的结构</vt:lpstr>
      <vt:lpstr>幻灯片 37</vt:lpstr>
      <vt:lpstr>循环系统 (circulation system )</vt:lpstr>
      <vt:lpstr>心脏</vt:lpstr>
      <vt:lpstr>心腔</vt:lpstr>
      <vt:lpstr>幻灯片 41</vt:lpstr>
      <vt:lpstr>心脏标本</vt:lpstr>
      <vt:lpstr>体循环与肺循环</vt:lpstr>
      <vt:lpstr>消化系统 (digestive system)</vt:lpstr>
      <vt:lpstr>消化系统</vt:lpstr>
      <vt:lpstr>幻灯片 46</vt:lpstr>
      <vt:lpstr>LOREM IPSUM DOLOR</vt:lpstr>
      <vt:lpstr>阑尾体表投影</vt:lpstr>
      <vt:lpstr>腹部</vt:lpstr>
      <vt:lpstr>泌尿系统 (urinary system )</vt:lpstr>
      <vt:lpstr>幻灯片 51</vt:lpstr>
      <vt:lpstr>幻灯片 52</vt:lpstr>
      <vt:lpstr>肾脏</vt:lpstr>
      <vt:lpstr>生殖系统 genital system</vt:lpstr>
      <vt:lpstr>幻灯片 55</vt:lpstr>
      <vt:lpstr>幻灯片 56</vt:lpstr>
      <vt:lpstr>生殖系统</vt:lpstr>
      <vt:lpstr>女性内生殖器</vt:lpstr>
      <vt:lpstr>幻灯片 59</vt:lpstr>
      <vt:lpstr>神经系统 nervous system</vt:lpstr>
      <vt:lpstr>幻灯片 61</vt:lpstr>
      <vt:lpstr>幻灯片 62</vt:lpstr>
      <vt:lpstr>脊神经共31对  颈神经8对 胸神经12对 腰神经5对 骶神经5对 尾神经1对</vt:lpstr>
      <vt:lpstr>幻灯片 64</vt:lpstr>
      <vt:lpstr>内分泌系统 internal secretion system</vt:lpstr>
      <vt:lpstr>甲状腺肿大</vt:lpstr>
      <vt:lpstr>吉尼斯纪录承认鲍喜顺身高2.36米世界最高</vt:lpstr>
      <vt:lpstr>感觉器系统 sensory system</vt:lpstr>
      <vt:lpstr>血液基本组成</vt:lpstr>
      <vt:lpstr>幻灯片 70</vt:lpstr>
      <vt:lpstr>红细胞(red blood cell)的生理</vt:lpstr>
      <vt:lpstr>红细胞</vt:lpstr>
      <vt:lpstr>白细胞 white blood cell</vt:lpstr>
      <vt:lpstr>血小板</vt:lpstr>
      <vt:lpstr>血小板</vt:lpstr>
      <vt:lpstr>血型（blood type）</vt:lpstr>
      <vt:lpstr>幻灯片 77</vt:lpstr>
      <vt:lpstr>ABO血型输血原则</vt:lpstr>
      <vt:lpstr>血压 blood pressure</vt:lpstr>
      <vt:lpstr>幻灯片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人体解剖与生理基础知识</dc:title>
  <dc:creator>aa</dc:creator>
  <cp:lastModifiedBy>微软用户</cp:lastModifiedBy>
  <cp:revision>249</cp:revision>
  <dcterms:created xsi:type="dcterms:W3CDTF">2007-09-30T09:44:00Z</dcterms:created>
  <dcterms:modified xsi:type="dcterms:W3CDTF">2018-05-01T10:19:08Z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